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479" r:id="rId4"/>
    <p:sldId id="494" r:id="rId5"/>
    <p:sldId id="509" r:id="rId6"/>
    <p:sldId id="510" r:id="rId7"/>
    <p:sldId id="520" r:id="rId8"/>
    <p:sldId id="511" r:id="rId9"/>
    <p:sldId id="513" r:id="rId10"/>
    <p:sldId id="512" r:id="rId11"/>
    <p:sldId id="539" r:id="rId12"/>
    <p:sldId id="540" r:id="rId13"/>
    <p:sldId id="505" r:id="rId14"/>
    <p:sldId id="480" r:id="rId15"/>
    <p:sldId id="514" r:id="rId16"/>
    <p:sldId id="515" r:id="rId17"/>
    <p:sldId id="506" r:id="rId18"/>
    <p:sldId id="486" r:id="rId19"/>
    <p:sldId id="555" r:id="rId20"/>
    <p:sldId id="556" r:id="rId21"/>
    <p:sldId id="557" r:id="rId22"/>
    <p:sldId id="560" r:id="rId23"/>
    <p:sldId id="558" r:id="rId24"/>
    <p:sldId id="559" r:id="rId25"/>
    <p:sldId id="561" r:id="rId26"/>
    <p:sldId id="507" r:id="rId27"/>
    <p:sldId id="490" r:id="rId28"/>
    <p:sldId id="541" r:id="rId29"/>
    <p:sldId id="518" r:id="rId30"/>
    <p:sldId id="508" r:id="rId31"/>
    <p:sldId id="488" r:id="rId32"/>
    <p:sldId id="285" r:id="rId33"/>
  </p:sldIdLst>
  <p:sldSz cx="13717588" cy="7718425"/>
  <p:notesSz cx="6858000" cy="9144000"/>
  <p:embeddedFontLst>
    <p:embeddedFont>
      <p:font typeface="Arial Unicode MS" panose="020B0604020202020204" pitchFamily="34" charset="-122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楷体" panose="02010609060101010101" pitchFamily="49" charset="-122"/>
      <p:regular r:id="rId46"/>
    </p:embeddedFont>
    <p:embeddedFont>
      <p:font typeface="微软雅黑" panose="020B0503020204020204" pitchFamily="34" charset="-122"/>
      <p:regular r:id="rId47"/>
      <p:bold r:id="rId48"/>
    </p:embeddedFont>
  </p:embeddedFontLst>
  <p:defaultTextStyle>
    <a:defPPr>
      <a:defRPr lang="zh-CN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401">
          <p15:clr>
            <a:srgbClr val="A4A3A4"/>
          </p15:clr>
        </p15:guide>
        <p15:guide id="4" pos="43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1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96" autoAdjust="0"/>
    <p:restoredTop sz="90632" autoAdjust="0"/>
  </p:normalViewPr>
  <p:slideViewPr>
    <p:cSldViewPr>
      <p:cViewPr varScale="1">
        <p:scale>
          <a:sx n="47" d="100"/>
          <a:sy n="47" d="100"/>
        </p:scale>
        <p:origin x="1698" y="48"/>
      </p:cViewPr>
      <p:guideLst>
        <p:guide orient="horz" pos="1620"/>
        <p:guide pos="2880"/>
        <p:guide orient="horz" pos="2401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6B40FD-C1E8-452E-865E-E53FC5B74C33}" type="doc">
      <dgm:prSet loTypeId="urn:microsoft.com/office/officeart/2005/8/layout/vList2#1" loCatId="list" qsTypeId="urn:microsoft.com/office/officeart/2005/8/quickstyle/simple3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1D14A640-B016-4A30-B312-E77F5F669AA1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zh-CN" alt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2224F7-0F9E-41E5-8BFE-005B21E9341C}" type="parTrans" cxnId="{D12594F9-5408-4E39-B9E8-94E5C6CC18B6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8FD34-E9AF-4852-8D05-16EA6D6EC94D}" type="sibTrans" cxnId="{D12594F9-5408-4E39-B9E8-94E5C6CC18B6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143C3C-C93B-4BE4-9F7C-498A83606D73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 </a:t>
          </a:r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 / CD /CD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D78F76-141E-46E7-BFF8-892E0270A551}" type="parTrans" cxnId="{983C69FC-C81A-46A2-BDF2-CA26027B8662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44E4A-CD62-4129-8A20-4A1A509D34FC}" type="sibTrans" cxnId="{983C69FC-C81A-46A2-BDF2-CA26027B8662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FDBAE2-F284-4C07-8D54-1849980E69A3}">
      <dgm:prSet custT="1"/>
      <dgm:spPr/>
      <dgm:t>
        <a:bodyPr/>
        <a:lstStyle/>
        <a:p>
          <a:pPr algn="ctr" rtl="0"/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工具链</a:t>
          </a:r>
        </a:p>
      </dgm:t>
    </dgm:pt>
    <dgm:pt modelId="{D640FCD6-94C1-4106-89A5-A018EDA8E125}" type="parTrans" cxnId="{921FAE24-836A-4B43-A083-BF86BE29DE9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B64DF-AFD2-4856-A376-71BA077AFDCD}" type="sibTrans" cxnId="{921FAE24-836A-4B43-A083-BF86BE29DE9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2D376C-2AFF-4133-ACCB-248FC7B4A249}">
      <dgm:prSet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搭建</a:t>
          </a:r>
          <a:r>
            <a:rPr lang="en-US" altLang="zh-CN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rPr>
            <a:t>DevOps</a:t>
          </a:r>
        </a:p>
      </dgm:t>
    </dgm:pt>
    <dgm:pt modelId="{BC0BEC5A-1FDF-4D62-9A04-59057D59D8E4}" type="parTrans" cxnId="{C440729F-4AE3-4376-A100-B9AFBE4BD986}">
      <dgm:prSet/>
      <dgm:spPr/>
      <dgm:t>
        <a:bodyPr/>
        <a:lstStyle/>
        <a:p>
          <a:endParaRPr lang="zh-CN" altLang="en-US"/>
        </a:p>
      </dgm:t>
    </dgm:pt>
    <dgm:pt modelId="{45ECBA3B-2183-4CC4-B41B-6E0504F697EF}" type="sibTrans" cxnId="{C440729F-4AE3-4376-A100-B9AFBE4BD986}">
      <dgm:prSet/>
      <dgm:spPr/>
      <dgm:t>
        <a:bodyPr/>
        <a:lstStyle/>
        <a:p>
          <a:endParaRPr lang="zh-CN" altLang="en-US"/>
        </a:p>
      </dgm:t>
    </dgm:pt>
    <dgm:pt modelId="{B6F4F268-69FD-4F4B-A478-3FF19C59CF1A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</a:p>
      </dgm:t>
    </dgm:pt>
    <dgm:pt modelId="{2FF611B4-A42C-407F-86BF-8CAC33525F7F}" type="parTrans" cxnId="{7C43F768-0975-45AA-8A0C-3BDB356E9E7A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DA7B9-8933-4A7F-A248-D962A4C46B79}" type="sibTrans" cxnId="{7C43F768-0975-45AA-8A0C-3BDB356E9E7A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ECF377-1BEA-48D0-8F71-140ECC62629F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</a:p>
      </dgm:t>
    </dgm:pt>
    <dgm:pt modelId="{3895C3DB-7358-44BE-BB47-6A335282EF4A}" type="parTrans" cxnId="{5C681B68-2F8D-41D7-89C7-5CD4C86B2230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7AA2C-DA5D-4F6F-B4F4-EFB21EFCB962}" type="sibTrans" cxnId="{5C681B68-2F8D-41D7-89C7-5CD4C86B2230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DC9187-1AED-4DDE-A4E7-692E4FDCB405}" type="pres">
      <dgm:prSet presAssocID="{D06B40FD-C1E8-452E-865E-E53FC5B74C33}" presName="linear" presStyleCnt="0">
        <dgm:presLayoutVars>
          <dgm:animLvl val="lvl"/>
          <dgm:resizeHandles val="exact"/>
        </dgm:presLayoutVars>
      </dgm:prSet>
      <dgm:spPr/>
    </dgm:pt>
    <dgm:pt modelId="{F5259BDB-B916-4BD3-95DD-3B90BA850307}" type="pres">
      <dgm:prSet presAssocID="{1D14A640-B016-4A30-B312-E77F5F669AA1}" presName="parentText" presStyleLbl="node1" presStyleIdx="0" presStyleCnt="6" custLinFactNeighborX="30419" custLinFactNeighborY="-27056">
        <dgm:presLayoutVars>
          <dgm:chMax val="0"/>
          <dgm:bulletEnabled val="1"/>
        </dgm:presLayoutVars>
      </dgm:prSet>
      <dgm:spPr/>
    </dgm:pt>
    <dgm:pt modelId="{68594A26-6EB5-4C57-95D6-C87B58B31D93}" type="pres">
      <dgm:prSet presAssocID="{C1A8FD34-E9AF-4852-8D05-16EA6D6EC94D}" presName="spacer" presStyleCnt="0"/>
      <dgm:spPr/>
    </dgm:pt>
    <dgm:pt modelId="{9A0654CE-071F-441F-A7C4-F42A8FAF43D6}" type="pres">
      <dgm:prSet presAssocID="{B2143C3C-C93B-4BE4-9F7C-498A83606D73}" presName="parentText" presStyleLbl="node1" presStyleIdx="1" presStyleCnt="6" custLinFactY="8208" custLinFactNeighborX="15236" custLinFactNeighborY="100000">
        <dgm:presLayoutVars>
          <dgm:chMax val="0"/>
          <dgm:bulletEnabled val="1"/>
        </dgm:presLayoutVars>
      </dgm:prSet>
      <dgm:spPr/>
    </dgm:pt>
    <dgm:pt modelId="{2983BAAA-EDE9-42C4-924F-22456D0DE701}" type="pres">
      <dgm:prSet presAssocID="{5CC44E4A-CD62-4129-8A20-4A1A509D34FC}" presName="spacer" presStyleCnt="0"/>
      <dgm:spPr/>
    </dgm:pt>
    <dgm:pt modelId="{AEAF6F01-6F98-46CA-B8BC-1FBFC0FCC2A9}" type="pres">
      <dgm:prSet presAssocID="{B4FDBAE2-F284-4C07-8D54-1849980E69A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79400FE-7233-41E7-A959-F34CB83CBEA8}" type="pres">
      <dgm:prSet presAssocID="{B5EB64DF-AFD2-4856-A376-71BA077AFDCD}" presName="spacer" presStyleCnt="0"/>
      <dgm:spPr/>
    </dgm:pt>
    <dgm:pt modelId="{28E9DCF6-3462-4B14-8612-9145F278BBAE}" type="pres">
      <dgm:prSet presAssocID="{E92D376C-2AFF-4133-ACCB-248FC7B4A24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A4F8912-A796-4672-A730-9AA7B46A429A}" type="pres">
      <dgm:prSet presAssocID="{45ECBA3B-2183-4CC4-B41B-6E0504F697EF}" presName="spacer" presStyleCnt="0"/>
      <dgm:spPr/>
    </dgm:pt>
    <dgm:pt modelId="{FF14DBAE-F3A4-4616-A075-5373FE90E15C}" type="pres">
      <dgm:prSet presAssocID="{B6F4F268-69FD-4F4B-A478-3FF19C59CF1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CC23B47-81A6-4FE8-BA84-25A5B5C50F53}" type="pres">
      <dgm:prSet presAssocID="{6B3DA7B9-8933-4A7F-A248-D962A4C46B79}" presName="spacer" presStyleCnt="0"/>
      <dgm:spPr/>
    </dgm:pt>
    <dgm:pt modelId="{D2A23CB2-C509-4606-BABE-298391C3F169}" type="pres">
      <dgm:prSet presAssocID="{ABECF377-1BEA-48D0-8F71-140ECC62629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7B5F408-1DB7-46DC-B2BA-606605C167B4}" type="presOf" srcId="{1D14A640-B016-4A30-B312-E77F5F669AA1}" destId="{F5259BDB-B916-4BD3-95DD-3B90BA850307}" srcOrd="0" destOrd="0" presId="urn:microsoft.com/office/officeart/2005/8/layout/vList2#1"/>
    <dgm:cxn modelId="{7B4D0119-8F28-473F-883E-AC12F65B3113}" type="presOf" srcId="{E92D376C-2AFF-4133-ACCB-248FC7B4A249}" destId="{28E9DCF6-3462-4B14-8612-9145F278BBAE}" srcOrd="0" destOrd="0" presId="urn:microsoft.com/office/officeart/2005/8/layout/vList2#1"/>
    <dgm:cxn modelId="{921FAE24-836A-4B43-A083-BF86BE29DE91}" srcId="{D06B40FD-C1E8-452E-865E-E53FC5B74C33}" destId="{B4FDBAE2-F284-4C07-8D54-1849980E69A3}" srcOrd="2" destOrd="0" parTransId="{D640FCD6-94C1-4106-89A5-A018EDA8E125}" sibTransId="{B5EB64DF-AFD2-4856-A376-71BA077AFDCD}"/>
    <dgm:cxn modelId="{A2A41925-DD59-4FFE-9C3C-38DD1FB4A6CC}" type="presOf" srcId="{ABECF377-1BEA-48D0-8F71-140ECC62629F}" destId="{D2A23CB2-C509-4606-BABE-298391C3F169}" srcOrd="0" destOrd="0" presId="urn:microsoft.com/office/officeart/2005/8/layout/vList2#1"/>
    <dgm:cxn modelId="{F2758A26-66BE-49B0-8535-FA8889CB63A7}" type="presOf" srcId="{B4FDBAE2-F284-4C07-8D54-1849980E69A3}" destId="{AEAF6F01-6F98-46CA-B8BC-1FBFC0FCC2A9}" srcOrd="0" destOrd="0" presId="urn:microsoft.com/office/officeart/2005/8/layout/vList2#1"/>
    <dgm:cxn modelId="{5C681B68-2F8D-41D7-89C7-5CD4C86B2230}" srcId="{D06B40FD-C1E8-452E-865E-E53FC5B74C33}" destId="{ABECF377-1BEA-48D0-8F71-140ECC62629F}" srcOrd="5" destOrd="0" parTransId="{3895C3DB-7358-44BE-BB47-6A335282EF4A}" sibTransId="{B1A7AA2C-DA5D-4F6F-B4F4-EFB21EFCB962}"/>
    <dgm:cxn modelId="{7C43F768-0975-45AA-8A0C-3BDB356E9E7A}" srcId="{D06B40FD-C1E8-452E-865E-E53FC5B74C33}" destId="{B6F4F268-69FD-4F4B-A478-3FF19C59CF1A}" srcOrd="4" destOrd="0" parTransId="{2FF611B4-A42C-407F-86BF-8CAC33525F7F}" sibTransId="{6B3DA7B9-8933-4A7F-A248-D962A4C46B79}"/>
    <dgm:cxn modelId="{EE23DE55-C2D6-4288-81B6-7FEAD9923CD2}" type="presOf" srcId="{B6F4F268-69FD-4F4B-A478-3FF19C59CF1A}" destId="{FF14DBAE-F3A4-4616-A075-5373FE90E15C}" srcOrd="0" destOrd="0" presId="urn:microsoft.com/office/officeart/2005/8/layout/vList2#1"/>
    <dgm:cxn modelId="{C440729F-4AE3-4376-A100-B9AFBE4BD986}" srcId="{D06B40FD-C1E8-452E-865E-E53FC5B74C33}" destId="{E92D376C-2AFF-4133-ACCB-248FC7B4A249}" srcOrd="3" destOrd="0" parTransId="{BC0BEC5A-1FDF-4D62-9A04-59057D59D8E4}" sibTransId="{45ECBA3B-2183-4CC4-B41B-6E0504F697EF}"/>
    <dgm:cxn modelId="{73D169AA-0B49-4A86-A37B-9987F327603F}" type="presOf" srcId="{B2143C3C-C93B-4BE4-9F7C-498A83606D73}" destId="{9A0654CE-071F-441F-A7C4-F42A8FAF43D6}" srcOrd="0" destOrd="0" presId="urn:microsoft.com/office/officeart/2005/8/layout/vList2#1"/>
    <dgm:cxn modelId="{C1CDCEEF-CFDE-4DDA-8806-B1416BBAE424}" type="presOf" srcId="{D06B40FD-C1E8-452E-865E-E53FC5B74C33}" destId="{1DDC9187-1AED-4DDE-A4E7-692E4FDCB405}" srcOrd="0" destOrd="0" presId="urn:microsoft.com/office/officeart/2005/8/layout/vList2#1"/>
    <dgm:cxn modelId="{D12594F9-5408-4E39-B9E8-94E5C6CC18B6}" srcId="{D06B40FD-C1E8-452E-865E-E53FC5B74C33}" destId="{1D14A640-B016-4A30-B312-E77F5F669AA1}" srcOrd="0" destOrd="0" parTransId="{4D2224F7-0F9E-41E5-8BFE-005B21E9341C}" sibTransId="{C1A8FD34-E9AF-4852-8D05-16EA6D6EC94D}"/>
    <dgm:cxn modelId="{983C69FC-C81A-46A2-BDF2-CA26027B8662}" srcId="{D06B40FD-C1E8-452E-865E-E53FC5B74C33}" destId="{B2143C3C-C93B-4BE4-9F7C-498A83606D73}" srcOrd="1" destOrd="0" parTransId="{0CD78F76-141E-46E7-BFF8-892E0270A551}" sibTransId="{5CC44E4A-CD62-4129-8A20-4A1A509D34FC}"/>
    <dgm:cxn modelId="{75532DC4-BB52-4B36-AC3E-BE33EEA7C107}" type="presParOf" srcId="{1DDC9187-1AED-4DDE-A4E7-692E4FDCB405}" destId="{F5259BDB-B916-4BD3-95DD-3B90BA850307}" srcOrd="0" destOrd="0" presId="urn:microsoft.com/office/officeart/2005/8/layout/vList2#1"/>
    <dgm:cxn modelId="{F5A652FE-0DBB-4458-A25C-446CDC297F1C}" type="presParOf" srcId="{1DDC9187-1AED-4DDE-A4E7-692E4FDCB405}" destId="{68594A26-6EB5-4C57-95D6-C87B58B31D93}" srcOrd="1" destOrd="0" presId="urn:microsoft.com/office/officeart/2005/8/layout/vList2#1"/>
    <dgm:cxn modelId="{A41EADB0-785D-4758-A13A-0321798C949D}" type="presParOf" srcId="{1DDC9187-1AED-4DDE-A4E7-692E4FDCB405}" destId="{9A0654CE-071F-441F-A7C4-F42A8FAF43D6}" srcOrd="2" destOrd="0" presId="urn:microsoft.com/office/officeart/2005/8/layout/vList2#1"/>
    <dgm:cxn modelId="{EB4C9CA3-D345-49B1-9671-60F94516DE1B}" type="presParOf" srcId="{1DDC9187-1AED-4DDE-A4E7-692E4FDCB405}" destId="{2983BAAA-EDE9-42C4-924F-22456D0DE701}" srcOrd="3" destOrd="0" presId="urn:microsoft.com/office/officeart/2005/8/layout/vList2#1"/>
    <dgm:cxn modelId="{BB410D41-6487-4381-A6A1-219B3E9422C6}" type="presParOf" srcId="{1DDC9187-1AED-4DDE-A4E7-692E4FDCB405}" destId="{AEAF6F01-6F98-46CA-B8BC-1FBFC0FCC2A9}" srcOrd="4" destOrd="0" presId="urn:microsoft.com/office/officeart/2005/8/layout/vList2#1"/>
    <dgm:cxn modelId="{33DC15BB-9FC6-4394-8537-AC42B39FDCEA}" type="presParOf" srcId="{1DDC9187-1AED-4DDE-A4E7-692E4FDCB405}" destId="{179400FE-7233-41E7-A959-F34CB83CBEA8}" srcOrd="5" destOrd="0" presId="urn:microsoft.com/office/officeart/2005/8/layout/vList2#1"/>
    <dgm:cxn modelId="{E337D49D-2B75-4419-A976-ECED40BA3F2B}" type="presParOf" srcId="{1DDC9187-1AED-4DDE-A4E7-692E4FDCB405}" destId="{28E9DCF6-3462-4B14-8612-9145F278BBAE}" srcOrd="6" destOrd="0" presId="urn:microsoft.com/office/officeart/2005/8/layout/vList2#1"/>
    <dgm:cxn modelId="{ED9FA389-16AA-4E13-AA8D-005AAEF6D2DA}" type="presParOf" srcId="{1DDC9187-1AED-4DDE-A4E7-692E4FDCB405}" destId="{5A4F8912-A796-4672-A730-9AA7B46A429A}" srcOrd="7" destOrd="0" presId="urn:microsoft.com/office/officeart/2005/8/layout/vList2#1"/>
    <dgm:cxn modelId="{336FCB54-8FEC-4FA2-B950-FFBB78116AD0}" type="presParOf" srcId="{1DDC9187-1AED-4DDE-A4E7-692E4FDCB405}" destId="{FF14DBAE-F3A4-4616-A075-5373FE90E15C}" srcOrd="8" destOrd="0" presId="urn:microsoft.com/office/officeart/2005/8/layout/vList2#1"/>
    <dgm:cxn modelId="{4099FFAC-3EE5-4468-833F-FF85A622A062}" type="presParOf" srcId="{1DDC9187-1AED-4DDE-A4E7-692E4FDCB405}" destId="{4CC23B47-81A6-4FE8-BA84-25A5B5C50F53}" srcOrd="9" destOrd="0" presId="urn:microsoft.com/office/officeart/2005/8/layout/vList2#1"/>
    <dgm:cxn modelId="{9F77CBC6-E80D-4CC7-A566-99BD1FFC5DE9}" type="presParOf" srcId="{1DDC9187-1AED-4DDE-A4E7-692E4FDCB405}" destId="{D2A23CB2-C509-4606-BABE-298391C3F169}" srcOrd="10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6B40FD-C1E8-452E-865E-E53FC5B74C33}" type="doc">
      <dgm:prSet loTypeId="urn:microsoft.com/office/officeart/2005/8/layout/vList2#2" loCatId="list" qsTypeId="urn:microsoft.com/office/officeart/2005/8/quickstyle/simple3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1D14A640-B016-4A30-B312-E77F5F669AA1}">
      <dgm:prSet custT="1"/>
      <dgm:spPr/>
      <dgm:t>
        <a:bodyPr/>
        <a:lstStyle/>
        <a:p>
          <a:pPr algn="ctr" rtl="0"/>
          <a:r>
            <a:rPr lang="zh-CN" altLang="en-US" sz="2800" b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2224F7-0F9E-41E5-8BFE-005B21E9341C}" type="parTrans" cxnId="{84FFD487-BCB3-4488-BCCD-6238F2566026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8FD34-E9AF-4852-8D05-16EA6D6EC94D}" type="sibTrans" cxnId="{84FFD487-BCB3-4488-BCCD-6238F2566026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FDBAE2-F284-4C07-8D54-1849980E69A3}">
      <dgm:prSet custT="1"/>
      <dgm:spPr/>
      <dgm:t>
        <a:bodyPr/>
        <a:lstStyle/>
        <a:p>
          <a:pPr algn="ctr" rtl="0"/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工具链</a:t>
          </a:r>
        </a:p>
      </dgm:t>
    </dgm:pt>
    <dgm:pt modelId="{D640FCD6-94C1-4106-89A5-A018EDA8E125}" type="parTrans" cxnId="{C718D11D-49EC-45D4-9A0F-2918B7A5EAE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B64DF-AFD2-4856-A376-71BA077AFDCD}" type="sibTrans" cxnId="{C718D11D-49EC-45D4-9A0F-2918B7A5EAE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9C3007-070A-4027-A89B-AFAB1115FA32}">
      <dgm:prSet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搭建</a:t>
          </a:r>
          <a:r>
            <a: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rPr>
            <a:t>DevOps</a:t>
          </a:r>
        </a:p>
      </dgm:t>
    </dgm:pt>
    <dgm:pt modelId="{64525557-AB46-4FB9-8551-D50666C92D2A}" type="parTrans" cxnId="{9E9ED9DB-FD59-42CB-97A5-042399F473B4}">
      <dgm:prSet/>
      <dgm:spPr/>
      <dgm:t>
        <a:bodyPr/>
        <a:lstStyle/>
        <a:p>
          <a:endParaRPr lang="zh-CN" altLang="en-US"/>
        </a:p>
      </dgm:t>
    </dgm:pt>
    <dgm:pt modelId="{0A17C549-E3C0-436C-9DAE-4C5782D309EE}" type="sibTrans" cxnId="{9E9ED9DB-FD59-42CB-97A5-042399F473B4}">
      <dgm:prSet/>
      <dgm:spPr/>
      <dgm:t>
        <a:bodyPr/>
        <a:lstStyle/>
        <a:p>
          <a:endParaRPr lang="zh-CN" altLang="en-US"/>
        </a:p>
      </dgm:t>
    </dgm:pt>
    <dgm:pt modelId="{F1FF976C-EAD8-47FB-B31F-E2794AEB17DF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案例讲解</a:t>
          </a:r>
        </a:p>
      </dgm:t>
    </dgm:pt>
    <dgm:pt modelId="{AE1BFB0B-6C89-4CEC-812E-B57D425D7936}" type="parTrans" cxnId="{F4FE4342-D67A-4711-8B1A-FCCDDE48EFC4}">
      <dgm:prSet/>
      <dgm:spPr/>
      <dgm:t>
        <a:bodyPr/>
        <a:lstStyle/>
        <a:p>
          <a:endParaRPr lang="zh-CN" altLang="en-US"/>
        </a:p>
      </dgm:t>
    </dgm:pt>
    <dgm:pt modelId="{4811B98F-3673-4360-9447-09DF0C5E4A87}" type="sibTrans" cxnId="{F4FE4342-D67A-4711-8B1A-FCCDDE48EFC4}">
      <dgm:prSet/>
      <dgm:spPr/>
      <dgm:t>
        <a:bodyPr/>
        <a:lstStyle/>
        <a:p>
          <a:endParaRPr lang="zh-CN" altLang="en-US"/>
        </a:p>
      </dgm:t>
    </dgm:pt>
    <dgm:pt modelId="{7FE10267-5608-4E31-B001-702101DA178E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要点巩固</a:t>
          </a:r>
        </a:p>
      </dgm:t>
    </dgm:pt>
    <dgm:pt modelId="{50CD1E41-9967-40A1-9079-7A3000DD1433}" type="parTrans" cxnId="{9ED2C53B-4101-402A-964A-9531A96C94EE}">
      <dgm:prSet/>
      <dgm:spPr/>
      <dgm:t>
        <a:bodyPr/>
        <a:lstStyle/>
        <a:p>
          <a:endParaRPr lang="zh-CN" altLang="en-US"/>
        </a:p>
      </dgm:t>
    </dgm:pt>
    <dgm:pt modelId="{6C1D4F46-3E9D-462E-8DB2-7BAA7C51612F}" type="sibTrans" cxnId="{9ED2C53B-4101-402A-964A-9531A96C94EE}">
      <dgm:prSet/>
      <dgm:spPr/>
      <dgm:t>
        <a:bodyPr/>
        <a:lstStyle/>
        <a:p>
          <a:endParaRPr lang="zh-CN" altLang="en-US"/>
        </a:p>
      </dgm:t>
    </dgm:pt>
    <dgm:pt modelId="{B2143C3C-C93B-4BE4-9F7C-498A83606D73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zh-CN" alt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什么是 </a:t>
          </a:r>
          <a:r>
            <a:rPr lang="en-US" alt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rPr>
            <a:t>CI / CD /CD</a:t>
          </a:r>
          <a:endParaRPr lang="zh-CN" altLang="en-US" sz="2800" b="1" dirty="0">
            <a:solidFill>
              <a:schemeClr val="tx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</a:endParaRPr>
        </a:p>
      </dgm:t>
    </dgm:pt>
    <dgm:pt modelId="{5CC44E4A-CD62-4129-8A20-4A1A509D34FC}" type="sibTrans" cxnId="{A3780302-4DD3-4169-ADE1-DF2D55A418A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D78F76-141E-46E7-BFF8-892E0270A551}" type="parTrans" cxnId="{A3780302-4DD3-4169-ADE1-DF2D55A418A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DC9187-1AED-4DDE-A4E7-692E4FDCB405}" type="pres">
      <dgm:prSet presAssocID="{D06B40FD-C1E8-452E-865E-E53FC5B74C33}" presName="linear" presStyleCnt="0">
        <dgm:presLayoutVars>
          <dgm:animLvl val="lvl"/>
          <dgm:resizeHandles val="exact"/>
        </dgm:presLayoutVars>
      </dgm:prSet>
      <dgm:spPr/>
    </dgm:pt>
    <dgm:pt modelId="{F5259BDB-B916-4BD3-95DD-3B90BA850307}" type="pres">
      <dgm:prSet presAssocID="{1D14A640-B016-4A30-B312-E77F5F669AA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8594A26-6EB5-4C57-95D6-C87B58B31D93}" type="pres">
      <dgm:prSet presAssocID="{C1A8FD34-E9AF-4852-8D05-16EA6D6EC94D}" presName="spacer" presStyleCnt="0"/>
      <dgm:spPr/>
    </dgm:pt>
    <dgm:pt modelId="{9A0654CE-071F-441F-A7C4-F42A8FAF43D6}" type="pres">
      <dgm:prSet presAssocID="{B2143C3C-C93B-4BE4-9F7C-498A83606D7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983BAAA-EDE9-42C4-924F-22456D0DE701}" type="pres">
      <dgm:prSet presAssocID="{5CC44E4A-CD62-4129-8A20-4A1A509D34FC}" presName="spacer" presStyleCnt="0"/>
      <dgm:spPr/>
    </dgm:pt>
    <dgm:pt modelId="{AEAF6F01-6F98-46CA-B8BC-1FBFC0FCC2A9}" type="pres">
      <dgm:prSet presAssocID="{B4FDBAE2-F284-4C07-8D54-1849980E69A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79400FE-7233-41E7-A959-F34CB83CBEA8}" type="pres">
      <dgm:prSet presAssocID="{B5EB64DF-AFD2-4856-A376-71BA077AFDCD}" presName="spacer" presStyleCnt="0"/>
      <dgm:spPr/>
    </dgm:pt>
    <dgm:pt modelId="{B5FAC62D-C62B-4F5B-B2BE-78253F424FE0}" type="pres">
      <dgm:prSet presAssocID="{689C3007-070A-4027-A89B-AFAB1115FA3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A00EE6A-9690-41A7-BD17-9AD6C4866AA6}" type="pres">
      <dgm:prSet presAssocID="{0A17C549-E3C0-436C-9DAE-4C5782D309EE}" presName="spacer" presStyleCnt="0"/>
      <dgm:spPr/>
    </dgm:pt>
    <dgm:pt modelId="{EA210205-1FF8-418E-B875-DC2E6F263334}" type="pres">
      <dgm:prSet presAssocID="{F1FF976C-EAD8-47FB-B31F-E2794AEB17D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D4A7CA7-9745-44D1-90BC-FF3E112D8D10}" type="pres">
      <dgm:prSet presAssocID="{4811B98F-3673-4360-9447-09DF0C5E4A87}" presName="spacer" presStyleCnt="0"/>
      <dgm:spPr/>
    </dgm:pt>
    <dgm:pt modelId="{7DA2A2C9-7F48-481F-9E49-DBB830C5DDE2}" type="pres">
      <dgm:prSet presAssocID="{7FE10267-5608-4E31-B001-702101DA178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3780302-4DD3-4169-ADE1-DF2D55A418A1}" srcId="{D06B40FD-C1E8-452E-865E-E53FC5B74C33}" destId="{B2143C3C-C93B-4BE4-9F7C-498A83606D73}" srcOrd="1" destOrd="0" parTransId="{0CD78F76-141E-46E7-BFF8-892E0270A551}" sibTransId="{5CC44E4A-CD62-4129-8A20-4A1A509D34FC}"/>
    <dgm:cxn modelId="{C718D11D-49EC-45D4-9A0F-2918B7A5EAEF}" srcId="{D06B40FD-C1E8-452E-865E-E53FC5B74C33}" destId="{B4FDBAE2-F284-4C07-8D54-1849980E69A3}" srcOrd="2" destOrd="0" parTransId="{D640FCD6-94C1-4106-89A5-A018EDA8E125}" sibTransId="{B5EB64DF-AFD2-4856-A376-71BA077AFDCD}"/>
    <dgm:cxn modelId="{9ED2C53B-4101-402A-964A-9531A96C94EE}" srcId="{D06B40FD-C1E8-452E-865E-E53FC5B74C33}" destId="{7FE10267-5608-4E31-B001-702101DA178E}" srcOrd="5" destOrd="0" parTransId="{50CD1E41-9967-40A1-9079-7A3000DD1433}" sibTransId="{6C1D4F46-3E9D-462E-8DB2-7BAA7C51612F}"/>
    <dgm:cxn modelId="{F4FE4342-D67A-4711-8B1A-FCCDDE48EFC4}" srcId="{D06B40FD-C1E8-452E-865E-E53FC5B74C33}" destId="{F1FF976C-EAD8-47FB-B31F-E2794AEB17DF}" srcOrd="4" destOrd="0" parTransId="{AE1BFB0B-6C89-4CEC-812E-B57D425D7936}" sibTransId="{4811B98F-3673-4360-9447-09DF0C5E4A87}"/>
    <dgm:cxn modelId="{AC5BC946-4ECD-41C5-B4CF-9A52CAEF8DFE}" type="presOf" srcId="{1D14A640-B016-4A30-B312-E77F5F669AA1}" destId="{F5259BDB-B916-4BD3-95DD-3B90BA850307}" srcOrd="0" destOrd="0" presId="urn:microsoft.com/office/officeart/2005/8/layout/vList2#2"/>
    <dgm:cxn modelId="{74102350-EF84-450D-B608-47AC2F5119B4}" type="presOf" srcId="{B4FDBAE2-F284-4C07-8D54-1849980E69A3}" destId="{AEAF6F01-6F98-46CA-B8BC-1FBFC0FCC2A9}" srcOrd="0" destOrd="0" presId="urn:microsoft.com/office/officeart/2005/8/layout/vList2#2"/>
    <dgm:cxn modelId="{F67F8978-8FF6-482F-A509-A41DCD94BDB9}" type="presOf" srcId="{7FE10267-5608-4E31-B001-702101DA178E}" destId="{7DA2A2C9-7F48-481F-9E49-DBB830C5DDE2}" srcOrd="0" destOrd="0" presId="urn:microsoft.com/office/officeart/2005/8/layout/vList2#2"/>
    <dgm:cxn modelId="{84FFD487-BCB3-4488-BCCD-6238F2566026}" srcId="{D06B40FD-C1E8-452E-865E-E53FC5B74C33}" destId="{1D14A640-B016-4A30-B312-E77F5F669AA1}" srcOrd="0" destOrd="0" parTransId="{4D2224F7-0F9E-41E5-8BFE-005B21E9341C}" sibTransId="{C1A8FD34-E9AF-4852-8D05-16EA6D6EC94D}"/>
    <dgm:cxn modelId="{1916FAC1-9EA8-4F93-8DC1-9C88A580515E}" type="presOf" srcId="{D06B40FD-C1E8-452E-865E-E53FC5B74C33}" destId="{1DDC9187-1AED-4DDE-A4E7-692E4FDCB405}" srcOrd="0" destOrd="0" presId="urn:microsoft.com/office/officeart/2005/8/layout/vList2#2"/>
    <dgm:cxn modelId="{7466A0CA-48B5-469D-A54F-35D0454DB38F}" type="presOf" srcId="{689C3007-070A-4027-A89B-AFAB1115FA32}" destId="{B5FAC62D-C62B-4F5B-B2BE-78253F424FE0}" srcOrd="0" destOrd="0" presId="urn:microsoft.com/office/officeart/2005/8/layout/vList2#2"/>
    <dgm:cxn modelId="{616841D0-F895-414C-818F-141B45758695}" type="presOf" srcId="{F1FF976C-EAD8-47FB-B31F-E2794AEB17DF}" destId="{EA210205-1FF8-418E-B875-DC2E6F263334}" srcOrd="0" destOrd="0" presId="urn:microsoft.com/office/officeart/2005/8/layout/vList2#2"/>
    <dgm:cxn modelId="{B2E7FAD9-B120-4C6A-945F-24CFDE8F9559}" type="presOf" srcId="{B2143C3C-C93B-4BE4-9F7C-498A83606D73}" destId="{9A0654CE-071F-441F-A7C4-F42A8FAF43D6}" srcOrd="0" destOrd="0" presId="urn:microsoft.com/office/officeart/2005/8/layout/vList2#2"/>
    <dgm:cxn modelId="{9E9ED9DB-FD59-42CB-97A5-042399F473B4}" srcId="{D06B40FD-C1E8-452E-865E-E53FC5B74C33}" destId="{689C3007-070A-4027-A89B-AFAB1115FA32}" srcOrd="3" destOrd="0" parTransId="{64525557-AB46-4FB9-8551-D50666C92D2A}" sibTransId="{0A17C549-E3C0-436C-9DAE-4C5782D309EE}"/>
    <dgm:cxn modelId="{6FA20E82-929A-4ECC-AA27-A8C73C1A4AB2}" type="presParOf" srcId="{1DDC9187-1AED-4DDE-A4E7-692E4FDCB405}" destId="{F5259BDB-B916-4BD3-95DD-3B90BA850307}" srcOrd="0" destOrd="0" presId="urn:microsoft.com/office/officeart/2005/8/layout/vList2#2"/>
    <dgm:cxn modelId="{FA40D933-AD8D-4D7B-8080-FF73FED8FB6B}" type="presParOf" srcId="{1DDC9187-1AED-4DDE-A4E7-692E4FDCB405}" destId="{68594A26-6EB5-4C57-95D6-C87B58B31D93}" srcOrd="1" destOrd="0" presId="urn:microsoft.com/office/officeart/2005/8/layout/vList2#2"/>
    <dgm:cxn modelId="{5B8B6C39-00F5-471E-B538-5240B66BD899}" type="presParOf" srcId="{1DDC9187-1AED-4DDE-A4E7-692E4FDCB405}" destId="{9A0654CE-071F-441F-A7C4-F42A8FAF43D6}" srcOrd="2" destOrd="0" presId="urn:microsoft.com/office/officeart/2005/8/layout/vList2#2"/>
    <dgm:cxn modelId="{68378116-E242-4675-A1FA-F8DC3B2D7404}" type="presParOf" srcId="{1DDC9187-1AED-4DDE-A4E7-692E4FDCB405}" destId="{2983BAAA-EDE9-42C4-924F-22456D0DE701}" srcOrd="3" destOrd="0" presId="urn:microsoft.com/office/officeart/2005/8/layout/vList2#2"/>
    <dgm:cxn modelId="{CE6220F4-1801-4EAD-9D12-95E4FAF311EC}" type="presParOf" srcId="{1DDC9187-1AED-4DDE-A4E7-692E4FDCB405}" destId="{AEAF6F01-6F98-46CA-B8BC-1FBFC0FCC2A9}" srcOrd="4" destOrd="0" presId="urn:microsoft.com/office/officeart/2005/8/layout/vList2#2"/>
    <dgm:cxn modelId="{3AEEDDA4-512F-4487-BEC3-6BCB7844FCCE}" type="presParOf" srcId="{1DDC9187-1AED-4DDE-A4E7-692E4FDCB405}" destId="{179400FE-7233-41E7-A959-F34CB83CBEA8}" srcOrd="5" destOrd="0" presId="urn:microsoft.com/office/officeart/2005/8/layout/vList2#2"/>
    <dgm:cxn modelId="{C7D2B72A-8B4D-4043-949B-22E655C838B7}" type="presParOf" srcId="{1DDC9187-1AED-4DDE-A4E7-692E4FDCB405}" destId="{B5FAC62D-C62B-4F5B-B2BE-78253F424FE0}" srcOrd="6" destOrd="0" presId="urn:microsoft.com/office/officeart/2005/8/layout/vList2#2"/>
    <dgm:cxn modelId="{15B542FC-88E4-4D7D-BAFE-7E6FEA2A2B1C}" type="presParOf" srcId="{1DDC9187-1AED-4DDE-A4E7-692E4FDCB405}" destId="{5A00EE6A-9690-41A7-BD17-9AD6C4866AA6}" srcOrd="7" destOrd="0" presId="urn:microsoft.com/office/officeart/2005/8/layout/vList2#2"/>
    <dgm:cxn modelId="{BE56A635-7D0C-4E9A-9CD7-2A20A0F523DC}" type="presParOf" srcId="{1DDC9187-1AED-4DDE-A4E7-692E4FDCB405}" destId="{EA210205-1FF8-418E-B875-DC2E6F263334}" srcOrd="8" destOrd="0" presId="urn:microsoft.com/office/officeart/2005/8/layout/vList2#2"/>
    <dgm:cxn modelId="{778676D2-0BA9-4EA2-A8E8-1AF5A05DBE7B}" type="presParOf" srcId="{1DDC9187-1AED-4DDE-A4E7-692E4FDCB405}" destId="{4D4A7CA7-9745-44D1-90BC-FF3E112D8D10}" srcOrd="9" destOrd="0" presId="urn:microsoft.com/office/officeart/2005/8/layout/vList2#2"/>
    <dgm:cxn modelId="{DE671FDD-E8B4-41D9-827B-4A6931137C07}" type="presParOf" srcId="{1DDC9187-1AED-4DDE-A4E7-692E4FDCB405}" destId="{7DA2A2C9-7F48-481F-9E49-DBB830C5DDE2}" srcOrd="10" destOrd="0" presId="urn:microsoft.com/office/officeart/2005/8/layout/vList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6B40FD-C1E8-452E-865E-E53FC5B74C33}" type="doc">
      <dgm:prSet loTypeId="urn:microsoft.com/office/officeart/2005/8/layout/vList2#3" loCatId="list" qsTypeId="urn:microsoft.com/office/officeart/2005/8/quickstyle/simple3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1D14A640-B016-4A30-B312-E77F5F669AA1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2224F7-0F9E-41E5-8BFE-005B21E9341C}" type="parTrans" cxnId="{A2F705B2-484B-4766-AF41-33B1F3C91378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8FD34-E9AF-4852-8D05-16EA6D6EC94D}" type="sibTrans" cxnId="{A2F705B2-484B-4766-AF41-33B1F3C91378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143C3C-C93B-4BE4-9F7C-498A83606D73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 </a:t>
          </a:r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 / CD /CD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D78F76-141E-46E7-BFF8-892E0270A551}" type="parTrans" cxnId="{2E87D909-0E36-4C69-958E-5FA0E1E8ABD5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44E4A-CD62-4129-8A20-4A1A509D34FC}" type="sibTrans" cxnId="{2E87D909-0E36-4C69-958E-5FA0E1E8ABD5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FDBAE2-F284-4C07-8D54-1849980E69A3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alt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r>
            <a:rPr lang="zh-CN" alt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工具链</a:t>
          </a:r>
        </a:p>
      </dgm:t>
    </dgm:pt>
    <dgm:pt modelId="{D640FCD6-94C1-4106-89A5-A018EDA8E125}" type="parTrans" cxnId="{0251B806-153F-4486-8C1F-F4CE40A6533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B64DF-AFD2-4856-A376-71BA077AFDCD}" type="sibTrans" cxnId="{0251B806-153F-4486-8C1F-F4CE40A6533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AA8B3E-097E-4949-9A39-83B3D429B902}">
      <dgm:prSet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搭建</a:t>
          </a:r>
          <a:r>
            <a: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rPr>
            <a:t>DevOps</a:t>
          </a:r>
        </a:p>
      </dgm:t>
    </dgm:pt>
    <dgm:pt modelId="{9FD536E2-DA41-460B-9D80-37B3FE13A6D5}" type="parTrans" cxnId="{736F25AD-53EC-480D-AAD8-F50C21CCF502}">
      <dgm:prSet/>
      <dgm:spPr/>
      <dgm:t>
        <a:bodyPr/>
        <a:lstStyle/>
        <a:p>
          <a:endParaRPr lang="zh-CN" altLang="en-US"/>
        </a:p>
      </dgm:t>
    </dgm:pt>
    <dgm:pt modelId="{5AF66F65-D03C-4666-9C63-E7F92E519A00}" type="sibTrans" cxnId="{736F25AD-53EC-480D-AAD8-F50C21CCF502}">
      <dgm:prSet/>
      <dgm:spPr/>
      <dgm:t>
        <a:bodyPr/>
        <a:lstStyle/>
        <a:p>
          <a:endParaRPr lang="zh-CN" altLang="en-US"/>
        </a:p>
      </dgm:t>
    </dgm:pt>
    <dgm:pt modelId="{B6F4F268-69FD-4F4B-A478-3FF19C59CF1A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</a:p>
      </dgm:t>
    </dgm:pt>
    <dgm:pt modelId="{2FF611B4-A42C-407F-86BF-8CAC33525F7F}" type="parTrans" cxnId="{F4E88A7E-6445-40E8-94C4-61D3B8196D63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DA7B9-8933-4A7F-A248-D962A4C46B79}" type="sibTrans" cxnId="{F4E88A7E-6445-40E8-94C4-61D3B8196D63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ECF377-1BEA-48D0-8F71-140ECC62629F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</a:p>
      </dgm:t>
    </dgm:pt>
    <dgm:pt modelId="{3895C3DB-7358-44BE-BB47-6A335282EF4A}" type="parTrans" cxnId="{F08ED5FC-25F6-4D78-A277-AFB2F5BFFA98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7AA2C-DA5D-4F6F-B4F4-EFB21EFCB962}" type="sibTrans" cxnId="{F08ED5FC-25F6-4D78-A277-AFB2F5BFFA98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DC9187-1AED-4DDE-A4E7-692E4FDCB405}" type="pres">
      <dgm:prSet presAssocID="{D06B40FD-C1E8-452E-865E-E53FC5B74C33}" presName="linear" presStyleCnt="0">
        <dgm:presLayoutVars>
          <dgm:animLvl val="lvl"/>
          <dgm:resizeHandles val="exact"/>
        </dgm:presLayoutVars>
      </dgm:prSet>
      <dgm:spPr/>
    </dgm:pt>
    <dgm:pt modelId="{F5259BDB-B916-4BD3-95DD-3B90BA850307}" type="pres">
      <dgm:prSet presAssocID="{1D14A640-B016-4A30-B312-E77F5F669AA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8594A26-6EB5-4C57-95D6-C87B58B31D93}" type="pres">
      <dgm:prSet presAssocID="{C1A8FD34-E9AF-4852-8D05-16EA6D6EC94D}" presName="spacer" presStyleCnt="0"/>
      <dgm:spPr/>
    </dgm:pt>
    <dgm:pt modelId="{9A0654CE-071F-441F-A7C4-F42A8FAF43D6}" type="pres">
      <dgm:prSet presAssocID="{B2143C3C-C93B-4BE4-9F7C-498A83606D7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983BAAA-EDE9-42C4-924F-22456D0DE701}" type="pres">
      <dgm:prSet presAssocID="{5CC44E4A-CD62-4129-8A20-4A1A509D34FC}" presName="spacer" presStyleCnt="0"/>
      <dgm:spPr/>
    </dgm:pt>
    <dgm:pt modelId="{AEAF6F01-6F98-46CA-B8BC-1FBFC0FCC2A9}" type="pres">
      <dgm:prSet presAssocID="{B4FDBAE2-F284-4C07-8D54-1849980E69A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79400FE-7233-41E7-A959-F34CB83CBEA8}" type="pres">
      <dgm:prSet presAssocID="{B5EB64DF-AFD2-4856-A376-71BA077AFDCD}" presName="spacer" presStyleCnt="0"/>
      <dgm:spPr/>
    </dgm:pt>
    <dgm:pt modelId="{5D20D657-E605-439C-A8A2-1EF821B6F4A2}" type="pres">
      <dgm:prSet presAssocID="{EFAA8B3E-097E-4949-9A39-83B3D429B902}" presName="parentText" presStyleLbl="node1" presStyleIdx="3" presStyleCnt="6" custLinFactNeighborX="10718" custLinFactNeighborY="-49994">
        <dgm:presLayoutVars>
          <dgm:chMax val="0"/>
          <dgm:bulletEnabled val="1"/>
        </dgm:presLayoutVars>
      </dgm:prSet>
      <dgm:spPr/>
    </dgm:pt>
    <dgm:pt modelId="{BF30D48A-18AB-4CBE-B3F8-2F4F67267A7A}" type="pres">
      <dgm:prSet presAssocID="{5AF66F65-D03C-4666-9C63-E7F92E519A00}" presName="spacer" presStyleCnt="0"/>
      <dgm:spPr/>
    </dgm:pt>
    <dgm:pt modelId="{FF14DBAE-F3A4-4616-A075-5373FE90E15C}" type="pres">
      <dgm:prSet presAssocID="{B6F4F268-69FD-4F4B-A478-3FF19C59CF1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CC23B47-81A6-4FE8-BA84-25A5B5C50F53}" type="pres">
      <dgm:prSet presAssocID="{6B3DA7B9-8933-4A7F-A248-D962A4C46B79}" presName="spacer" presStyleCnt="0"/>
      <dgm:spPr/>
    </dgm:pt>
    <dgm:pt modelId="{D2A23CB2-C509-4606-BABE-298391C3F169}" type="pres">
      <dgm:prSet presAssocID="{ABECF377-1BEA-48D0-8F71-140ECC62629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D7BDC03-A675-47CD-8044-D2CE19FA10B2}" type="presOf" srcId="{B2143C3C-C93B-4BE4-9F7C-498A83606D73}" destId="{9A0654CE-071F-441F-A7C4-F42A8FAF43D6}" srcOrd="0" destOrd="0" presId="urn:microsoft.com/office/officeart/2005/8/layout/vList2#3"/>
    <dgm:cxn modelId="{0251B806-153F-4486-8C1F-F4CE40A65331}" srcId="{D06B40FD-C1E8-452E-865E-E53FC5B74C33}" destId="{B4FDBAE2-F284-4C07-8D54-1849980E69A3}" srcOrd="2" destOrd="0" parTransId="{D640FCD6-94C1-4106-89A5-A018EDA8E125}" sibTransId="{B5EB64DF-AFD2-4856-A376-71BA077AFDCD}"/>
    <dgm:cxn modelId="{2E87D909-0E36-4C69-958E-5FA0E1E8ABD5}" srcId="{D06B40FD-C1E8-452E-865E-E53FC5B74C33}" destId="{B2143C3C-C93B-4BE4-9F7C-498A83606D73}" srcOrd="1" destOrd="0" parTransId="{0CD78F76-141E-46E7-BFF8-892E0270A551}" sibTransId="{5CC44E4A-CD62-4129-8A20-4A1A509D34FC}"/>
    <dgm:cxn modelId="{026C6C10-52B8-45A1-B995-0D6FE546AC01}" type="presOf" srcId="{ABECF377-1BEA-48D0-8F71-140ECC62629F}" destId="{D2A23CB2-C509-4606-BABE-298391C3F169}" srcOrd="0" destOrd="0" presId="urn:microsoft.com/office/officeart/2005/8/layout/vList2#3"/>
    <dgm:cxn modelId="{4778F315-3C18-4831-857D-4A0F6EF72673}" type="presOf" srcId="{D06B40FD-C1E8-452E-865E-E53FC5B74C33}" destId="{1DDC9187-1AED-4DDE-A4E7-692E4FDCB405}" srcOrd="0" destOrd="0" presId="urn:microsoft.com/office/officeart/2005/8/layout/vList2#3"/>
    <dgm:cxn modelId="{EA876D56-9B86-408B-909B-C806FC15E645}" type="presOf" srcId="{EFAA8B3E-097E-4949-9A39-83B3D429B902}" destId="{5D20D657-E605-439C-A8A2-1EF821B6F4A2}" srcOrd="0" destOrd="0" presId="urn:microsoft.com/office/officeart/2005/8/layout/vList2#3"/>
    <dgm:cxn modelId="{F4E88A7E-6445-40E8-94C4-61D3B8196D63}" srcId="{D06B40FD-C1E8-452E-865E-E53FC5B74C33}" destId="{B6F4F268-69FD-4F4B-A478-3FF19C59CF1A}" srcOrd="4" destOrd="0" parTransId="{2FF611B4-A42C-407F-86BF-8CAC33525F7F}" sibTransId="{6B3DA7B9-8933-4A7F-A248-D962A4C46B79}"/>
    <dgm:cxn modelId="{651FB99E-C91D-45DE-AC66-43FB21BF4BA0}" type="presOf" srcId="{1D14A640-B016-4A30-B312-E77F5F669AA1}" destId="{F5259BDB-B916-4BD3-95DD-3B90BA850307}" srcOrd="0" destOrd="0" presId="urn:microsoft.com/office/officeart/2005/8/layout/vList2#3"/>
    <dgm:cxn modelId="{736F25AD-53EC-480D-AAD8-F50C21CCF502}" srcId="{D06B40FD-C1E8-452E-865E-E53FC5B74C33}" destId="{EFAA8B3E-097E-4949-9A39-83B3D429B902}" srcOrd="3" destOrd="0" parTransId="{9FD536E2-DA41-460B-9D80-37B3FE13A6D5}" sibTransId="{5AF66F65-D03C-4666-9C63-E7F92E519A00}"/>
    <dgm:cxn modelId="{A2F705B2-484B-4766-AF41-33B1F3C91378}" srcId="{D06B40FD-C1E8-452E-865E-E53FC5B74C33}" destId="{1D14A640-B016-4A30-B312-E77F5F669AA1}" srcOrd="0" destOrd="0" parTransId="{4D2224F7-0F9E-41E5-8BFE-005B21E9341C}" sibTransId="{C1A8FD34-E9AF-4852-8D05-16EA6D6EC94D}"/>
    <dgm:cxn modelId="{EF621AC6-C8B1-463D-BE98-7D3C9DFBA81F}" type="presOf" srcId="{B6F4F268-69FD-4F4B-A478-3FF19C59CF1A}" destId="{FF14DBAE-F3A4-4616-A075-5373FE90E15C}" srcOrd="0" destOrd="0" presId="urn:microsoft.com/office/officeart/2005/8/layout/vList2#3"/>
    <dgm:cxn modelId="{2DF56CEF-A0C0-497F-ABEA-37A3C562C3DA}" type="presOf" srcId="{B4FDBAE2-F284-4C07-8D54-1849980E69A3}" destId="{AEAF6F01-6F98-46CA-B8BC-1FBFC0FCC2A9}" srcOrd="0" destOrd="0" presId="urn:microsoft.com/office/officeart/2005/8/layout/vList2#3"/>
    <dgm:cxn modelId="{F08ED5FC-25F6-4D78-A277-AFB2F5BFFA98}" srcId="{D06B40FD-C1E8-452E-865E-E53FC5B74C33}" destId="{ABECF377-1BEA-48D0-8F71-140ECC62629F}" srcOrd="5" destOrd="0" parTransId="{3895C3DB-7358-44BE-BB47-6A335282EF4A}" sibTransId="{B1A7AA2C-DA5D-4F6F-B4F4-EFB21EFCB962}"/>
    <dgm:cxn modelId="{45C0489D-C9FE-466B-8C9F-1E81FCF8B79B}" type="presParOf" srcId="{1DDC9187-1AED-4DDE-A4E7-692E4FDCB405}" destId="{F5259BDB-B916-4BD3-95DD-3B90BA850307}" srcOrd="0" destOrd="0" presId="urn:microsoft.com/office/officeart/2005/8/layout/vList2#3"/>
    <dgm:cxn modelId="{869CFBD9-943B-4BD5-A9F7-44A479CE3A27}" type="presParOf" srcId="{1DDC9187-1AED-4DDE-A4E7-692E4FDCB405}" destId="{68594A26-6EB5-4C57-95D6-C87B58B31D93}" srcOrd="1" destOrd="0" presId="urn:microsoft.com/office/officeart/2005/8/layout/vList2#3"/>
    <dgm:cxn modelId="{80CF5DBA-2760-4EF6-9D0A-8B272712CC3C}" type="presParOf" srcId="{1DDC9187-1AED-4DDE-A4E7-692E4FDCB405}" destId="{9A0654CE-071F-441F-A7C4-F42A8FAF43D6}" srcOrd="2" destOrd="0" presId="urn:microsoft.com/office/officeart/2005/8/layout/vList2#3"/>
    <dgm:cxn modelId="{CD6F75C8-F991-47F2-8C31-B7E61E3005FC}" type="presParOf" srcId="{1DDC9187-1AED-4DDE-A4E7-692E4FDCB405}" destId="{2983BAAA-EDE9-42C4-924F-22456D0DE701}" srcOrd="3" destOrd="0" presId="urn:microsoft.com/office/officeart/2005/8/layout/vList2#3"/>
    <dgm:cxn modelId="{171BD31F-89A1-4ED5-AC17-8C09464CE7A3}" type="presParOf" srcId="{1DDC9187-1AED-4DDE-A4E7-692E4FDCB405}" destId="{AEAF6F01-6F98-46CA-B8BC-1FBFC0FCC2A9}" srcOrd="4" destOrd="0" presId="urn:microsoft.com/office/officeart/2005/8/layout/vList2#3"/>
    <dgm:cxn modelId="{FA90EC04-95D9-4F0D-B1A1-6C40A311B818}" type="presParOf" srcId="{1DDC9187-1AED-4DDE-A4E7-692E4FDCB405}" destId="{179400FE-7233-41E7-A959-F34CB83CBEA8}" srcOrd="5" destOrd="0" presId="urn:microsoft.com/office/officeart/2005/8/layout/vList2#3"/>
    <dgm:cxn modelId="{3FD8B5D7-4827-460E-8CEF-43B7C7B64125}" type="presParOf" srcId="{1DDC9187-1AED-4DDE-A4E7-692E4FDCB405}" destId="{5D20D657-E605-439C-A8A2-1EF821B6F4A2}" srcOrd="6" destOrd="0" presId="urn:microsoft.com/office/officeart/2005/8/layout/vList2#3"/>
    <dgm:cxn modelId="{2214F5C4-0A28-48CD-9A01-58EBAB65CF07}" type="presParOf" srcId="{1DDC9187-1AED-4DDE-A4E7-692E4FDCB405}" destId="{BF30D48A-18AB-4CBE-B3F8-2F4F67267A7A}" srcOrd="7" destOrd="0" presId="urn:microsoft.com/office/officeart/2005/8/layout/vList2#3"/>
    <dgm:cxn modelId="{140327EA-8AD8-4527-A16D-8BD6F798A200}" type="presParOf" srcId="{1DDC9187-1AED-4DDE-A4E7-692E4FDCB405}" destId="{FF14DBAE-F3A4-4616-A075-5373FE90E15C}" srcOrd="8" destOrd="0" presId="urn:microsoft.com/office/officeart/2005/8/layout/vList2#3"/>
    <dgm:cxn modelId="{C83C1A1F-F197-462A-9643-AC2F70D86DE8}" type="presParOf" srcId="{1DDC9187-1AED-4DDE-A4E7-692E4FDCB405}" destId="{4CC23B47-81A6-4FE8-BA84-25A5B5C50F53}" srcOrd="9" destOrd="0" presId="urn:microsoft.com/office/officeart/2005/8/layout/vList2#3"/>
    <dgm:cxn modelId="{9C9166FB-F578-4511-B540-7616F2565704}" type="presParOf" srcId="{1DDC9187-1AED-4DDE-A4E7-692E4FDCB405}" destId="{D2A23CB2-C509-4606-BABE-298391C3F169}" srcOrd="10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6B40FD-C1E8-452E-865E-E53FC5B74C33}" type="doc">
      <dgm:prSet loTypeId="urn:microsoft.com/office/officeart/2005/8/layout/vList2#3" loCatId="list" qsTypeId="urn:microsoft.com/office/officeart/2005/8/quickstyle/simple3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1D14A640-B016-4A30-B312-E77F5F669AA1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2224F7-0F9E-41E5-8BFE-005B21E9341C}" type="parTrans" cxnId="{A172A2B7-4917-46B8-AFF0-CC7F4717AADA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8FD34-E9AF-4852-8D05-16EA6D6EC94D}" type="sibTrans" cxnId="{A172A2B7-4917-46B8-AFF0-CC7F4717AADA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143C3C-C93B-4BE4-9F7C-498A83606D73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 </a:t>
          </a:r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 / CD /CD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D78F76-141E-46E7-BFF8-892E0270A551}" type="parTrans" cxnId="{DC3A318A-45CF-4D7A-8799-C16561229B48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44E4A-CD62-4129-8A20-4A1A509D34FC}" type="sibTrans" cxnId="{DC3A318A-45CF-4D7A-8799-C16561229B48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AA8B3E-097E-4949-9A39-83B3D429B902}">
      <dgm:prSet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sym typeface="+mn-ea"/>
            </a:rPr>
            <a:t>DevOps</a:t>
          </a:r>
          <a:r>
            <a: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sym typeface="+mn-ea"/>
            </a:rPr>
            <a:t>工具链</a:t>
          </a:r>
          <a:endParaRPr lang="en-US" altLang="zh-CN" sz="2800" dirty="0">
            <a:latin typeface="+mn-ea"/>
            <a:ea typeface="+mn-ea"/>
          </a:endParaRPr>
        </a:p>
      </dgm:t>
    </dgm:pt>
    <dgm:pt modelId="{9FD536E2-DA41-460B-9D80-37B3FE13A6D5}" type="parTrans" cxnId="{C7CA53E3-6680-4D34-AA70-556EB5346C21}">
      <dgm:prSet/>
      <dgm:spPr/>
      <dgm:t>
        <a:bodyPr/>
        <a:lstStyle/>
        <a:p>
          <a:endParaRPr lang="zh-CN" altLang="en-US"/>
        </a:p>
      </dgm:t>
    </dgm:pt>
    <dgm:pt modelId="{5AF66F65-D03C-4666-9C63-E7F92E519A00}" type="sibTrans" cxnId="{C7CA53E3-6680-4D34-AA70-556EB5346C21}">
      <dgm:prSet/>
      <dgm:spPr/>
      <dgm:t>
        <a:bodyPr/>
        <a:lstStyle/>
        <a:p>
          <a:endParaRPr lang="zh-CN" altLang="en-US"/>
        </a:p>
      </dgm:t>
    </dgm:pt>
    <dgm:pt modelId="{B4FDBAE2-F284-4C07-8D54-1849980E69A3}">
      <dgm:prSet phldr="0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 vert="horz" wrap="square"/>
        <a:lstStyle/>
        <a:p>
          <a:pPr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chemeClr val="tx2">
                  <a:lumMod val="75000"/>
                </a:schemeClr>
              </a:solidFill>
              <a:sym typeface="+mn-ea"/>
            </a:rPr>
            <a:t>搭建</a:t>
          </a:r>
          <a:r>
            <a:rPr lang="en-US" altLang="zh-CN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rPr>
            <a:t>DevOps</a:t>
          </a:r>
          <a:endParaRPr lang="zh-CN" altLang="en-US" sz="2800" b="1" dirty="0">
            <a:solidFill>
              <a:schemeClr val="tx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40FCD6-94C1-4106-89A5-A018EDA8E125}" type="parTrans" cxnId="{A56DBDD9-D598-4018-8047-6F6D74DDD49C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B64DF-AFD2-4856-A376-71BA077AFDCD}" type="sibTrans" cxnId="{A56DBDD9-D598-4018-8047-6F6D74DDD49C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F4F268-69FD-4F4B-A478-3FF19C59CF1A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</a:p>
      </dgm:t>
    </dgm:pt>
    <dgm:pt modelId="{2FF611B4-A42C-407F-86BF-8CAC33525F7F}" type="parTrans" cxnId="{4EA48E2F-3056-474C-A281-F557ED526AD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DA7B9-8933-4A7F-A248-D962A4C46B79}" type="sibTrans" cxnId="{4EA48E2F-3056-474C-A281-F557ED526AD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ECF377-1BEA-48D0-8F71-140ECC62629F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</a:p>
      </dgm:t>
    </dgm:pt>
    <dgm:pt modelId="{3895C3DB-7358-44BE-BB47-6A335282EF4A}" type="parTrans" cxnId="{C0084AFD-2D47-4908-AC46-15A937E22488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7AA2C-DA5D-4F6F-B4F4-EFB21EFCB962}" type="sibTrans" cxnId="{C0084AFD-2D47-4908-AC46-15A937E22488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DC9187-1AED-4DDE-A4E7-692E4FDCB405}" type="pres">
      <dgm:prSet presAssocID="{D06B40FD-C1E8-452E-865E-E53FC5B74C33}" presName="linear" presStyleCnt="0">
        <dgm:presLayoutVars>
          <dgm:animLvl val="lvl"/>
          <dgm:resizeHandles val="exact"/>
        </dgm:presLayoutVars>
      </dgm:prSet>
      <dgm:spPr/>
    </dgm:pt>
    <dgm:pt modelId="{F5259BDB-B916-4BD3-95DD-3B90BA850307}" type="pres">
      <dgm:prSet presAssocID="{1D14A640-B016-4A30-B312-E77F5F669AA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8594A26-6EB5-4C57-95D6-C87B58B31D93}" type="pres">
      <dgm:prSet presAssocID="{C1A8FD34-E9AF-4852-8D05-16EA6D6EC94D}" presName="spacer" presStyleCnt="0"/>
      <dgm:spPr/>
    </dgm:pt>
    <dgm:pt modelId="{9A0654CE-071F-441F-A7C4-F42A8FAF43D6}" type="pres">
      <dgm:prSet presAssocID="{B2143C3C-C93B-4BE4-9F7C-498A83606D7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983BAAA-EDE9-42C4-924F-22456D0DE701}" type="pres">
      <dgm:prSet presAssocID="{5CC44E4A-CD62-4129-8A20-4A1A509D34FC}" presName="spacer" presStyleCnt="0"/>
      <dgm:spPr/>
    </dgm:pt>
    <dgm:pt modelId="{5D20D657-E605-439C-A8A2-1EF821B6F4A2}" type="pres">
      <dgm:prSet presAssocID="{EFAA8B3E-097E-4949-9A39-83B3D429B90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F30D48A-18AB-4CBE-B3F8-2F4F67267A7A}" type="pres">
      <dgm:prSet presAssocID="{5AF66F65-D03C-4666-9C63-E7F92E519A00}" presName="spacer" presStyleCnt="0"/>
      <dgm:spPr/>
    </dgm:pt>
    <dgm:pt modelId="{AEAF6F01-6F98-46CA-B8BC-1FBFC0FCC2A9}" type="pres">
      <dgm:prSet presAssocID="{B4FDBAE2-F284-4C07-8D54-1849980E69A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79400FE-7233-41E7-A959-F34CB83CBEA8}" type="pres">
      <dgm:prSet presAssocID="{B5EB64DF-AFD2-4856-A376-71BA077AFDCD}" presName="spacer" presStyleCnt="0"/>
      <dgm:spPr/>
    </dgm:pt>
    <dgm:pt modelId="{FF14DBAE-F3A4-4616-A075-5373FE90E15C}" type="pres">
      <dgm:prSet presAssocID="{B6F4F268-69FD-4F4B-A478-3FF19C59CF1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CC23B47-81A6-4FE8-BA84-25A5B5C50F53}" type="pres">
      <dgm:prSet presAssocID="{6B3DA7B9-8933-4A7F-A248-D962A4C46B79}" presName="spacer" presStyleCnt="0"/>
      <dgm:spPr/>
    </dgm:pt>
    <dgm:pt modelId="{D2A23CB2-C509-4606-BABE-298391C3F169}" type="pres">
      <dgm:prSet presAssocID="{ABECF377-1BEA-48D0-8F71-140ECC62629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B0BAC07-9DE8-4E75-B340-148E70E40EB7}" type="presOf" srcId="{EFAA8B3E-097E-4949-9A39-83B3D429B902}" destId="{5D20D657-E605-439C-A8A2-1EF821B6F4A2}" srcOrd="0" destOrd="0" presId="urn:microsoft.com/office/officeart/2005/8/layout/vList2#3"/>
    <dgm:cxn modelId="{B66EA718-43DF-4B00-B5C6-9871BDE3C614}" type="presOf" srcId="{B2143C3C-C93B-4BE4-9F7C-498A83606D73}" destId="{9A0654CE-071F-441F-A7C4-F42A8FAF43D6}" srcOrd="0" destOrd="0" presId="urn:microsoft.com/office/officeart/2005/8/layout/vList2#3"/>
    <dgm:cxn modelId="{4EA48E2F-3056-474C-A281-F557ED526ADB}" srcId="{D06B40FD-C1E8-452E-865E-E53FC5B74C33}" destId="{B6F4F268-69FD-4F4B-A478-3FF19C59CF1A}" srcOrd="4" destOrd="0" parTransId="{2FF611B4-A42C-407F-86BF-8CAC33525F7F}" sibTransId="{6B3DA7B9-8933-4A7F-A248-D962A4C46B79}"/>
    <dgm:cxn modelId="{CB060F40-BAE0-4654-90E2-43FE388820B3}" type="presOf" srcId="{ABECF377-1BEA-48D0-8F71-140ECC62629F}" destId="{D2A23CB2-C509-4606-BABE-298391C3F169}" srcOrd="0" destOrd="0" presId="urn:microsoft.com/office/officeart/2005/8/layout/vList2#3"/>
    <dgm:cxn modelId="{95FFC348-8D88-4AB0-9187-C8F998FFBE4D}" type="presOf" srcId="{1D14A640-B016-4A30-B312-E77F5F669AA1}" destId="{F5259BDB-B916-4BD3-95DD-3B90BA850307}" srcOrd="0" destOrd="0" presId="urn:microsoft.com/office/officeart/2005/8/layout/vList2#3"/>
    <dgm:cxn modelId="{67E6DF79-F2DF-4DCB-A379-727038E6B3BF}" type="presOf" srcId="{D06B40FD-C1E8-452E-865E-E53FC5B74C33}" destId="{1DDC9187-1AED-4DDE-A4E7-692E4FDCB405}" srcOrd="0" destOrd="0" presId="urn:microsoft.com/office/officeart/2005/8/layout/vList2#3"/>
    <dgm:cxn modelId="{DC3A318A-45CF-4D7A-8799-C16561229B48}" srcId="{D06B40FD-C1E8-452E-865E-E53FC5B74C33}" destId="{B2143C3C-C93B-4BE4-9F7C-498A83606D73}" srcOrd="1" destOrd="0" parTransId="{0CD78F76-141E-46E7-BFF8-892E0270A551}" sibTransId="{5CC44E4A-CD62-4129-8A20-4A1A509D34FC}"/>
    <dgm:cxn modelId="{0035348E-1A73-4C72-85B2-072A7CEEFF37}" type="presOf" srcId="{B6F4F268-69FD-4F4B-A478-3FF19C59CF1A}" destId="{FF14DBAE-F3A4-4616-A075-5373FE90E15C}" srcOrd="0" destOrd="0" presId="urn:microsoft.com/office/officeart/2005/8/layout/vList2#3"/>
    <dgm:cxn modelId="{A172A2B7-4917-46B8-AFF0-CC7F4717AADA}" srcId="{D06B40FD-C1E8-452E-865E-E53FC5B74C33}" destId="{1D14A640-B016-4A30-B312-E77F5F669AA1}" srcOrd="0" destOrd="0" parTransId="{4D2224F7-0F9E-41E5-8BFE-005B21E9341C}" sibTransId="{C1A8FD34-E9AF-4852-8D05-16EA6D6EC94D}"/>
    <dgm:cxn modelId="{EE1CB0CC-828C-434E-9268-BDDD86734D81}" type="presOf" srcId="{B4FDBAE2-F284-4C07-8D54-1849980E69A3}" destId="{AEAF6F01-6F98-46CA-B8BC-1FBFC0FCC2A9}" srcOrd="0" destOrd="0" presId="urn:microsoft.com/office/officeart/2005/8/layout/vList2#3"/>
    <dgm:cxn modelId="{A56DBDD9-D598-4018-8047-6F6D74DDD49C}" srcId="{D06B40FD-C1E8-452E-865E-E53FC5B74C33}" destId="{B4FDBAE2-F284-4C07-8D54-1849980E69A3}" srcOrd="3" destOrd="0" parTransId="{D640FCD6-94C1-4106-89A5-A018EDA8E125}" sibTransId="{B5EB64DF-AFD2-4856-A376-71BA077AFDCD}"/>
    <dgm:cxn modelId="{C7CA53E3-6680-4D34-AA70-556EB5346C21}" srcId="{D06B40FD-C1E8-452E-865E-E53FC5B74C33}" destId="{EFAA8B3E-097E-4949-9A39-83B3D429B902}" srcOrd="2" destOrd="0" parTransId="{9FD536E2-DA41-460B-9D80-37B3FE13A6D5}" sibTransId="{5AF66F65-D03C-4666-9C63-E7F92E519A00}"/>
    <dgm:cxn modelId="{C0084AFD-2D47-4908-AC46-15A937E22488}" srcId="{D06B40FD-C1E8-452E-865E-E53FC5B74C33}" destId="{ABECF377-1BEA-48D0-8F71-140ECC62629F}" srcOrd="5" destOrd="0" parTransId="{3895C3DB-7358-44BE-BB47-6A335282EF4A}" sibTransId="{B1A7AA2C-DA5D-4F6F-B4F4-EFB21EFCB962}"/>
    <dgm:cxn modelId="{DBA29D1B-9BE1-49BF-A433-1F763924E464}" type="presParOf" srcId="{1DDC9187-1AED-4DDE-A4E7-692E4FDCB405}" destId="{F5259BDB-B916-4BD3-95DD-3B90BA850307}" srcOrd="0" destOrd="0" presId="urn:microsoft.com/office/officeart/2005/8/layout/vList2#3"/>
    <dgm:cxn modelId="{67712706-F5E1-4426-B46C-47FC41F297B1}" type="presParOf" srcId="{1DDC9187-1AED-4DDE-A4E7-692E4FDCB405}" destId="{68594A26-6EB5-4C57-95D6-C87B58B31D93}" srcOrd="1" destOrd="0" presId="urn:microsoft.com/office/officeart/2005/8/layout/vList2#3"/>
    <dgm:cxn modelId="{9977B634-0CF1-4419-BEB8-C20FA0698979}" type="presParOf" srcId="{1DDC9187-1AED-4DDE-A4E7-692E4FDCB405}" destId="{9A0654CE-071F-441F-A7C4-F42A8FAF43D6}" srcOrd="2" destOrd="0" presId="urn:microsoft.com/office/officeart/2005/8/layout/vList2#3"/>
    <dgm:cxn modelId="{039BFD8A-2603-4865-84FD-2CDD498503F1}" type="presParOf" srcId="{1DDC9187-1AED-4DDE-A4E7-692E4FDCB405}" destId="{2983BAAA-EDE9-42C4-924F-22456D0DE701}" srcOrd="3" destOrd="0" presId="urn:microsoft.com/office/officeart/2005/8/layout/vList2#3"/>
    <dgm:cxn modelId="{5D6681B3-2AB1-4324-91EC-D09FD3C756EA}" type="presParOf" srcId="{1DDC9187-1AED-4DDE-A4E7-692E4FDCB405}" destId="{5D20D657-E605-439C-A8A2-1EF821B6F4A2}" srcOrd="4" destOrd="0" presId="urn:microsoft.com/office/officeart/2005/8/layout/vList2#3"/>
    <dgm:cxn modelId="{B6FC01AA-18C5-4B97-9903-B2268AF755DA}" type="presParOf" srcId="{1DDC9187-1AED-4DDE-A4E7-692E4FDCB405}" destId="{BF30D48A-18AB-4CBE-B3F8-2F4F67267A7A}" srcOrd="5" destOrd="0" presId="urn:microsoft.com/office/officeart/2005/8/layout/vList2#3"/>
    <dgm:cxn modelId="{01339194-E4C5-41E0-BB64-E2CA19317981}" type="presParOf" srcId="{1DDC9187-1AED-4DDE-A4E7-692E4FDCB405}" destId="{AEAF6F01-6F98-46CA-B8BC-1FBFC0FCC2A9}" srcOrd="6" destOrd="0" presId="urn:microsoft.com/office/officeart/2005/8/layout/vList2#3"/>
    <dgm:cxn modelId="{4FF6069D-B9FE-45A3-B85B-5ADD1A33BD64}" type="presParOf" srcId="{1DDC9187-1AED-4DDE-A4E7-692E4FDCB405}" destId="{179400FE-7233-41E7-A959-F34CB83CBEA8}" srcOrd="7" destOrd="0" presId="urn:microsoft.com/office/officeart/2005/8/layout/vList2#3"/>
    <dgm:cxn modelId="{45838347-649E-4BE2-8A03-ED0850187B19}" type="presParOf" srcId="{1DDC9187-1AED-4DDE-A4E7-692E4FDCB405}" destId="{FF14DBAE-F3A4-4616-A075-5373FE90E15C}" srcOrd="8" destOrd="0" presId="urn:microsoft.com/office/officeart/2005/8/layout/vList2#3"/>
    <dgm:cxn modelId="{D747E68D-B225-48CA-83CB-5162BDC0855F}" type="presParOf" srcId="{1DDC9187-1AED-4DDE-A4E7-692E4FDCB405}" destId="{4CC23B47-81A6-4FE8-BA84-25A5B5C50F53}" srcOrd="9" destOrd="0" presId="urn:microsoft.com/office/officeart/2005/8/layout/vList2#3"/>
    <dgm:cxn modelId="{083A3853-662D-4672-B434-B839AC01E5F5}" type="presParOf" srcId="{1DDC9187-1AED-4DDE-A4E7-692E4FDCB405}" destId="{D2A23CB2-C509-4606-BABE-298391C3F169}" srcOrd="10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6B40FD-C1E8-452E-865E-E53FC5B74C33}" type="doc">
      <dgm:prSet loTypeId="urn:microsoft.com/office/officeart/2005/8/layout/vList2#4" loCatId="list" qsTypeId="urn:microsoft.com/office/officeart/2005/8/quickstyle/simple3#4" qsCatId="simple" csTypeId="urn:microsoft.com/office/officeart/2005/8/colors/accent1_2#4" csCatId="accent1" phldr="1"/>
      <dgm:spPr/>
      <dgm:t>
        <a:bodyPr/>
        <a:lstStyle/>
        <a:p>
          <a:endParaRPr lang="zh-CN" altLang="en-US"/>
        </a:p>
      </dgm:t>
    </dgm:pt>
    <dgm:pt modelId="{1D14A640-B016-4A30-B312-E77F5F669AA1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2224F7-0F9E-41E5-8BFE-005B21E9341C}" type="par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8FD34-E9AF-4852-8D05-16EA6D6EC94D}" type="sib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143C3C-C93B-4BE4-9F7C-498A83606D73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 </a:t>
          </a:r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 / CD /CD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D78F76-141E-46E7-BFF8-892E0270A551}" type="par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44E4A-CD62-4129-8A20-4A1A509D34FC}" type="sib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FDBAE2-F284-4C07-8D54-1849980E69A3}">
      <dgm:prSet custT="1"/>
      <dgm:spPr/>
      <dgm:t>
        <a:bodyPr/>
        <a:lstStyle/>
        <a:p>
          <a:pPr algn="ctr" rtl="0"/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工具链</a:t>
          </a:r>
        </a:p>
      </dgm:t>
    </dgm:pt>
    <dgm:pt modelId="{D640FCD6-94C1-4106-89A5-A018EDA8E125}" type="par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B64DF-AFD2-4856-A376-71BA077AFDCD}" type="sib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F4F268-69FD-4F4B-A478-3FF19C59CF1A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zh-CN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</a:p>
      </dgm:t>
    </dgm:pt>
    <dgm:pt modelId="{2FF611B4-A42C-407F-86BF-8CAC33525F7F}" type="par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DA7B9-8933-4A7F-A248-D962A4C46B79}" type="sib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ECF377-1BEA-48D0-8F71-140ECC62629F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</a:p>
      </dgm:t>
    </dgm:pt>
    <dgm:pt modelId="{3895C3DB-7358-44BE-BB47-6A335282EF4A}" type="par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7AA2C-DA5D-4F6F-B4F4-EFB21EFCB962}" type="sib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DC9187-1AED-4DDE-A4E7-692E4FDCB405}" type="pres">
      <dgm:prSet presAssocID="{D06B40FD-C1E8-452E-865E-E53FC5B74C33}" presName="linear" presStyleCnt="0">
        <dgm:presLayoutVars>
          <dgm:animLvl val="lvl"/>
          <dgm:resizeHandles val="exact"/>
        </dgm:presLayoutVars>
      </dgm:prSet>
      <dgm:spPr/>
    </dgm:pt>
    <dgm:pt modelId="{F5259BDB-B916-4BD3-95DD-3B90BA850307}" type="pres">
      <dgm:prSet presAssocID="{1D14A640-B016-4A30-B312-E77F5F669AA1}" presName="parentText" presStyleLbl="node1" presStyleIdx="0" presStyleCnt="5" custLinFactNeighborX="10707" custLinFactNeighborY="-14790">
        <dgm:presLayoutVars>
          <dgm:chMax val="0"/>
          <dgm:bulletEnabled val="1"/>
        </dgm:presLayoutVars>
      </dgm:prSet>
      <dgm:spPr/>
    </dgm:pt>
    <dgm:pt modelId="{68594A26-6EB5-4C57-95D6-C87B58B31D93}" type="pres">
      <dgm:prSet presAssocID="{C1A8FD34-E9AF-4852-8D05-16EA6D6EC94D}" presName="spacer" presStyleCnt="0"/>
      <dgm:spPr/>
    </dgm:pt>
    <dgm:pt modelId="{9A0654CE-071F-441F-A7C4-F42A8FAF43D6}" type="pres">
      <dgm:prSet presAssocID="{B2143C3C-C93B-4BE4-9F7C-498A83606D7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983BAAA-EDE9-42C4-924F-22456D0DE701}" type="pres">
      <dgm:prSet presAssocID="{5CC44E4A-CD62-4129-8A20-4A1A509D34FC}" presName="spacer" presStyleCnt="0"/>
      <dgm:spPr/>
    </dgm:pt>
    <dgm:pt modelId="{AEAF6F01-6F98-46CA-B8BC-1FBFC0FCC2A9}" type="pres">
      <dgm:prSet presAssocID="{B4FDBAE2-F284-4C07-8D54-1849980E69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79400FE-7233-41E7-A959-F34CB83CBEA8}" type="pres">
      <dgm:prSet presAssocID="{B5EB64DF-AFD2-4856-A376-71BA077AFDCD}" presName="spacer" presStyleCnt="0"/>
      <dgm:spPr/>
    </dgm:pt>
    <dgm:pt modelId="{FF14DBAE-F3A4-4616-A075-5373FE90E15C}" type="pres">
      <dgm:prSet presAssocID="{B6F4F268-69FD-4F4B-A478-3FF19C59CF1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C23B47-81A6-4FE8-BA84-25A5B5C50F53}" type="pres">
      <dgm:prSet presAssocID="{6B3DA7B9-8933-4A7F-A248-D962A4C46B79}" presName="spacer" presStyleCnt="0"/>
      <dgm:spPr/>
    </dgm:pt>
    <dgm:pt modelId="{D2A23CB2-C509-4606-BABE-298391C3F169}" type="pres">
      <dgm:prSet presAssocID="{ABECF377-1BEA-48D0-8F71-140ECC62629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4E3870C-5E7F-48BC-820E-FB2AE7A768C9}" srcId="{D06B40FD-C1E8-452E-865E-E53FC5B74C33}" destId="{B2143C3C-C93B-4BE4-9F7C-498A83606D73}" srcOrd="1" destOrd="0" parTransId="{0CD78F76-141E-46E7-BFF8-892E0270A551}" sibTransId="{5CC44E4A-CD62-4129-8A20-4A1A509D34FC}"/>
    <dgm:cxn modelId="{46C3391C-3D88-4722-8916-6FADC06ADCCD}" type="presOf" srcId="{D06B40FD-C1E8-452E-865E-E53FC5B74C33}" destId="{1DDC9187-1AED-4DDE-A4E7-692E4FDCB405}" srcOrd="0" destOrd="0" presId="urn:microsoft.com/office/officeart/2005/8/layout/vList2#4"/>
    <dgm:cxn modelId="{5A77462C-1D81-43D3-A4EE-15DD892B5B11}" srcId="{D06B40FD-C1E8-452E-865E-E53FC5B74C33}" destId="{B6F4F268-69FD-4F4B-A478-3FF19C59CF1A}" srcOrd="3" destOrd="0" parTransId="{2FF611B4-A42C-407F-86BF-8CAC33525F7F}" sibTransId="{6B3DA7B9-8933-4A7F-A248-D962A4C46B79}"/>
    <dgm:cxn modelId="{C3869486-D633-499F-80EC-D18DFCE990EA}" type="presOf" srcId="{1D14A640-B016-4A30-B312-E77F5F669AA1}" destId="{F5259BDB-B916-4BD3-95DD-3B90BA850307}" srcOrd="0" destOrd="0" presId="urn:microsoft.com/office/officeart/2005/8/layout/vList2#4"/>
    <dgm:cxn modelId="{44D1F58C-165A-4827-BFC0-8B9DC5429198}" type="presOf" srcId="{B4FDBAE2-F284-4C07-8D54-1849980E69A3}" destId="{AEAF6F01-6F98-46CA-B8BC-1FBFC0FCC2A9}" srcOrd="0" destOrd="0" presId="urn:microsoft.com/office/officeart/2005/8/layout/vList2#4"/>
    <dgm:cxn modelId="{A3C35197-BF2E-4F46-98EB-0C48F2107CCA}" type="presOf" srcId="{B2143C3C-C93B-4BE4-9F7C-498A83606D73}" destId="{9A0654CE-071F-441F-A7C4-F42A8FAF43D6}" srcOrd="0" destOrd="0" presId="urn:microsoft.com/office/officeart/2005/8/layout/vList2#4"/>
    <dgm:cxn modelId="{65337F9C-0A16-4B7D-B878-C7DA8DE594CA}" type="presOf" srcId="{ABECF377-1BEA-48D0-8F71-140ECC62629F}" destId="{D2A23CB2-C509-4606-BABE-298391C3F169}" srcOrd="0" destOrd="0" presId="urn:microsoft.com/office/officeart/2005/8/layout/vList2#4"/>
    <dgm:cxn modelId="{1D78CB9D-1DB1-4754-B208-4DC0F14616FC}" type="presOf" srcId="{B6F4F268-69FD-4F4B-A478-3FF19C59CF1A}" destId="{FF14DBAE-F3A4-4616-A075-5373FE90E15C}" srcOrd="0" destOrd="0" presId="urn:microsoft.com/office/officeart/2005/8/layout/vList2#4"/>
    <dgm:cxn modelId="{0B495ECA-5F41-40A0-98EC-309CEED4018B}" srcId="{D06B40FD-C1E8-452E-865E-E53FC5B74C33}" destId="{ABECF377-1BEA-48D0-8F71-140ECC62629F}" srcOrd="4" destOrd="0" parTransId="{3895C3DB-7358-44BE-BB47-6A335282EF4A}" sibTransId="{B1A7AA2C-DA5D-4F6F-B4F4-EFB21EFCB962}"/>
    <dgm:cxn modelId="{804AEDDB-1E49-4B65-82B8-F7B35466EE7F}" srcId="{D06B40FD-C1E8-452E-865E-E53FC5B74C33}" destId="{1D14A640-B016-4A30-B312-E77F5F669AA1}" srcOrd="0" destOrd="0" parTransId="{4D2224F7-0F9E-41E5-8BFE-005B21E9341C}" sibTransId="{C1A8FD34-E9AF-4852-8D05-16EA6D6EC94D}"/>
    <dgm:cxn modelId="{9B1004FF-074B-4318-B2C4-226EE9AFE9C7}" srcId="{D06B40FD-C1E8-452E-865E-E53FC5B74C33}" destId="{B4FDBAE2-F284-4C07-8D54-1849980E69A3}" srcOrd="2" destOrd="0" parTransId="{D640FCD6-94C1-4106-89A5-A018EDA8E125}" sibTransId="{B5EB64DF-AFD2-4856-A376-71BA077AFDCD}"/>
    <dgm:cxn modelId="{D7BE851C-66A5-41A8-9978-126FBBFD8712}" type="presParOf" srcId="{1DDC9187-1AED-4DDE-A4E7-692E4FDCB405}" destId="{F5259BDB-B916-4BD3-95DD-3B90BA850307}" srcOrd="0" destOrd="0" presId="urn:microsoft.com/office/officeart/2005/8/layout/vList2#4"/>
    <dgm:cxn modelId="{D40D2AF5-96CB-4C0E-869D-A34A9FB665A8}" type="presParOf" srcId="{1DDC9187-1AED-4DDE-A4E7-692E4FDCB405}" destId="{68594A26-6EB5-4C57-95D6-C87B58B31D93}" srcOrd="1" destOrd="0" presId="urn:microsoft.com/office/officeart/2005/8/layout/vList2#4"/>
    <dgm:cxn modelId="{B4FC816B-27FD-4B70-A6BE-1239EBBAEAF6}" type="presParOf" srcId="{1DDC9187-1AED-4DDE-A4E7-692E4FDCB405}" destId="{9A0654CE-071F-441F-A7C4-F42A8FAF43D6}" srcOrd="2" destOrd="0" presId="urn:microsoft.com/office/officeart/2005/8/layout/vList2#4"/>
    <dgm:cxn modelId="{EFC08EE4-9C32-462F-9CA1-7784FD6D2F20}" type="presParOf" srcId="{1DDC9187-1AED-4DDE-A4E7-692E4FDCB405}" destId="{2983BAAA-EDE9-42C4-924F-22456D0DE701}" srcOrd="3" destOrd="0" presId="urn:microsoft.com/office/officeart/2005/8/layout/vList2#4"/>
    <dgm:cxn modelId="{7D9908F7-2EE0-4F8F-AA06-E018D2A3BF55}" type="presParOf" srcId="{1DDC9187-1AED-4DDE-A4E7-692E4FDCB405}" destId="{AEAF6F01-6F98-46CA-B8BC-1FBFC0FCC2A9}" srcOrd="4" destOrd="0" presId="urn:microsoft.com/office/officeart/2005/8/layout/vList2#4"/>
    <dgm:cxn modelId="{81515CC7-3605-4DEC-A1E2-1A0DD8F2A382}" type="presParOf" srcId="{1DDC9187-1AED-4DDE-A4E7-692E4FDCB405}" destId="{179400FE-7233-41E7-A959-F34CB83CBEA8}" srcOrd="5" destOrd="0" presId="urn:microsoft.com/office/officeart/2005/8/layout/vList2#4"/>
    <dgm:cxn modelId="{F1CB45FB-5B3B-4B02-82BE-66BA7EC3C807}" type="presParOf" srcId="{1DDC9187-1AED-4DDE-A4E7-692E4FDCB405}" destId="{FF14DBAE-F3A4-4616-A075-5373FE90E15C}" srcOrd="6" destOrd="0" presId="urn:microsoft.com/office/officeart/2005/8/layout/vList2#4"/>
    <dgm:cxn modelId="{84F07785-DC4D-44DC-AFD4-094E5B2CF714}" type="presParOf" srcId="{1DDC9187-1AED-4DDE-A4E7-692E4FDCB405}" destId="{4CC23B47-81A6-4FE8-BA84-25A5B5C50F53}" srcOrd="7" destOrd="0" presId="urn:microsoft.com/office/officeart/2005/8/layout/vList2#4"/>
    <dgm:cxn modelId="{88192922-D5BC-4E94-A47C-D612E02D7429}" type="presParOf" srcId="{1DDC9187-1AED-4DDE-A4E7-692E4FDCB405}" destId="{D2A23CB2-C509-4606-BABE-298391C3F169}" srcOrd="8" destOrd="0" presId="urn:microsoft.com/office/officeart/2005/8/layout/vList2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6B40FD-C1E8-452E-865E-E53FC5B74C33}" type="doc">
      <dgm:prSet loTypeId="urn:microsoft.com/office/officeart/2005/8/layout/vList2#5" loCatId="list" qsTypeId="urn:microsoft.com/office/officeart/2005/8/quickstyle/simple3#5" qsCatId="simple" csTypeId="urn:microsoft.com/office/officeart/2005/8/colors/accent1_2#5" csCatId="accent1" phldr="1"/>
      <dgm:spPr/>
      <dgm:t>
        <a:bodyPr/>
        <a:lstStyle/>
        <a:p>
          <a:endParaRPr lang="zh-CN" altLang="en-US"/>
        </a:p>
      </dgm:t>
    </dgm:pt>
    <dgm:pt modelId="{1D14A640-B016-4A30-B312-E77F5F669AA1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2224F7-0F9E-41E5-8BFE-005B21E9341C}" type="parTrans" cxnId="{0CFAB5FD-C140-4588-BF9F-E50131E174B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8FD34-E9AF-4852-8D05-16EA6D6EC94D}" type="sibTrans" cxnId="{0CFAB5FD-C140-4588-BF9F-E50131E174B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143C3C-C93B-4BE4-9F7C-498A83606D73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 </a:t>
          </a:r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 / CD /CD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D78F76-141E-46E7-BFF8-892E0270A551}" type="parTrans" cxnId="{9EA9771C-BE60-44A6-A2CA-6ED491CBDF73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44E4A-CD62-4129-8A20-4A1A509D34FC}" type="sibTrans" cxnId="{9EA9771C-BE60-44A6-A2CA-6ED491CBDF73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FDBAE2-F284-4C07-8D54-1849980E69A3}">
      <dgm:prSet custT="1"/>
      <dgm:spPr/>
      <dgm:t>
        <a:bodyPr/>
        <a:lstStyle/>
        <a:p>
          <a:pPr algn="ctr" rtl="0"/>
          <a:r>
            <a:rPr lang="en-US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工具链</a:t>
          </a:r>
        </a:p>
      </dgm:t>
    </dgm:pt>
    <dgm:pt modelId="{D640FCD6-94C1-4106-89A5-A018EDA8E125}" type="parTrans" cxnId="{7FAC9516-40BD-43F8-A365-AD787A6CAC4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B64DF-AFD2-4856-A376-71BA077AFDCD}" type="sibTrans" cxnId="{7FAC9516-40BD-43F8-A365-AD787A6CAC4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090E5-EE0B-44B8-B86C-53D1FE32D460}">
      <dgm:prSet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搭建</a:t>
          </a:r>
          <a:r>
            <a: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rPr>
            <a:t>DevOps</a:t>
          </a:r>
        </a:p>
      </dgm:t>
    </dgm:pt>
    <dgm:pt modelId="{19CE7C87-3709-4339-9170-28EC05A26D94}" type="parTrans" cxnId="{28EB4E07-F47E-4DC5-82F0-A4B750F75010}">
      <dgm:prSet/>
      <dgm:spPr/>
    </dgm:pt>
    <dgm:pt modelId="{3CB92031-7D7F-4216-87B3-B87F1F563671}" type="sibTrans" cxnId="{28EB4E07-F47E-4DC5-82F0-A4B750F75010}">
      <dgm:prSet/>
      <dgm:spPr/>
    </dgm:pt>
    <dgm:pt modelId="{B6F4F268-69FD-4F4B-A478-3FF19C59CF1A}">
      <dgm:prSet custT="1"/>
      <dgm:spPr/>
      <dgm:t>
        <a:bodyPr/>
        <a:lstStyle/>
        <a:p>
          <a:pPr algn="ctr" rtl="0"/>
          <a:r>
            <a:rPr lang="zh-CN" alt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</a:p>
      </dgm:t>
    </dgm:pt>
    <dgm:pt modelId="{2FF611B4-A42C-407F-86BF-8CAC33525F7F}" type="parTrans" cxnId="{21593A76-C559-4D81-8BE3-A1056020760E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DA7B9-8933-4A7F-A248-D962A4C46B79}" type="sibTrans" cxnId="{21593A76-C559-4D81-8BE3-A1056020760E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ECF377-1BEA-48D0-8F71-140ECC62629F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zh-CN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</a:p>
      </dgm:t>
    </dgm:pt>
    <dgm:pt modelId="{3895C3DB-7358-44BE-BB47-6A335282EF4A}" type="parTrans" cxnId="{FD5796F3-0EE2-4309-BD5E-AF812566647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7AA2C-DA5D-4F6F-B4F4-EFB21EFCB962}" type="sibTrans" cxnId="{FD5796F3-0EE2-4309-BD5E-AF812566647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DC9187-1AED-4DDE-A4E7-692E4FDCB405}" type="pres">
      <dgm:prSet presAssocID="{D06B40FD-C1E8-452E-865E-E53FC5B74C33}" presName="linear" presStyleCnt="0">
        <dgm:presLayoutVars>
          <dgm:animLvl val="lvl"/>
          <dgm:resizeHandles val="exact"/>
        </dgm:presLayoutVars>
      </dgm:prSet>
      <dgm:spPr/>
    </dgm:pt>
    <dgm:pt modelId="{F5259BDB-B916-4BD3-95DD-3B90BA850307}" type="pres">
      <dgm:prSet presAssocID="{1D14A640-B016-4A30-B312-E77F5F669AA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8594A26-6EB5-4C57-95D6-C87B58B31D93}" type="pres">
      <dgm:prSet presAssocID="{C1A8FD34-E9AF-4852-8D05-16EA6D6EC94D}" presName="spacer" presStyleCnt="0"/>
      <dgm:spPr/>
    </dgm:pt>
    <dgm:pt modelId="{9A0654CE-071F-441F-A7C4-F42A8FAF43D6}" type="pres">
      <dgm:prSet presAssocID="{B2143C3C-C93B-4BE4-9F7C-498A83606D73}" presName="parentText" presStyleLbl="node1" presStyleIdx="1" presStyleCnt="6" custLinFactNeighborX="15236" custLinFactNeighborY="-33163">
        <dgm:presLayoutVars>
          <dgm:chMax val="0"/>
          <dgm:bulletEnabled val="1"/>
        </dgm:presLayoutVars>
      </dgm:prSet>
      <dgm:spPr/>
    </dgm:pt>
    <dgm:pt modelId="{2983BAAA-EDE9-42C4-924F-22456D0DE701}" type="pres">
      <dgm:prSet presAssocID="{5CC44E4A-CD62-4129-8A20-4A1A509D34FC}" presName="spacer" presStyleCnt="0"/>
      <dgm:spPr/>
    </dgm:pt>
    <dgm:pt modelId="{AEAF6F01-6F98-46CA-B8BC-1FBFC0FCC2A9}" type="pres">
      <dgm:prSet presAssocID="{B4FDBAE2-F284-4C07-8D54-1849980E69A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79400FE-7233-41E7-A959-F34CB83CBEA8}" type="pres">
      <dgm:prSet presAssocID="{B5EB64DF-AFD2-4856-A376-71BA077AFDCD}" presName="spacer" presStyleCnt="0"/>
      <dgm:spPr/>
    </dgm:pt>
    <dgm:pt modelId="{F72780A6-8B0A-41C7-A714-F1E806ADF86D}" type="pres">
      <dgm:prSet presAssocID="{53A090E5-EE0B-44B8-B86C-53D1FE32D46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D413194-67C8-4205-8F2B-76BEBA87447C}" type="pres">
      <dgm:prSet presAssocID="{3CB92031-7D7F-4216-87B3-B87F1F563671}" presName="spacer" presStyleCnt="0"/>
      <dgm:spPr/>
    </dgm:pt>
    <dgm:pt modelId="{FF14DBAE-F3A4-4616-A075-5373FE90E15C}" type="pres">
      <dgm:prSet presAssocID="{B6F4F268-69FD-4F4B-A478-3FF19C59CF1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CC23B47-81A6-4FE8-BA84-25A5B5C50F53}" type="pres">
      <dgm:prSet presAssocID="{6B3DA7B9-8933-4A7F-A248-D962A4C46B79}" presName="spacer" presStyleCnt="0"/>
      <dgm:spPr/>
    </dgm:pt>
    <dgm:pt modelId="{D2A23CB2-C509-4606-BABE-298391C3F169}" type="pres">
      <dgm:prSet presAssocID="{ABECF377-1BEA-48D0-8F71-140ECC62629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C70F302-E96F-413C-A1AB-A9AE47D3BECF}" type="presOf" srcId="{1D14A640-B016-4A30-B312-E77F5F669AA1}" destId="{F5259BDB-B916-4BD3-95DD-3B90BA850307}" srcOrd="0" destOrd="0" presId="urn:microsoft.com/office/officeart/2005/8/layout/vList2#5"/>
    <dgm:cxn modelId="{28EB4E07-F47E-4DC5-82F0-A4B750F75010}" srcId="{D06B40FD-C1E8-452E-865E-E53FC5B74C33}" destId="{53A090E5-EE0B-44B8-B86C-53D1FE32D460}" srcOrd="3" destOrd="0" parTransId="{19CE7C87-3709-4339-9170-28EC05A26D94}" sibTransId="{3CB92031-7D7F-4216-87B3-B87F1F563671}"/>
    <dgm:cxn modelId="{E5F2B90B-ECBE-48BA-BF1D-F0EBBC70C12E}" type="presOf" srcId="{B6F4F268-69FD-4F4B-A478-3FF19C59CF1A}" destId="{FF14DBAE-F3A4-4616-A075-5373FE90E15C}" srcOrd="0" destOrd="0" presId="urn:microsoft.com/office/officeart/2005/8/layout/vList2#5"/>
    <dgm:cxn modelId="{F90E0916-CB3B-424A-BE79-31D9A7A9A517}" type="presOf" srcId="{53A090E5-EE0B-44B8-B86C-53D1FE32D460}" destId="{F72780A6-8B0A-41C7-A714-F1E806ADF86D}" srcOrd="0" destOrd="0" presId="urn:microsoft.com/office/officeart/2005/8/layout/vList2#5"/>
    <dgm:cxn modelId="{7FAC9516-40BD-43F8-A365-AD787A6CAC4B}" srcId="{D06B40FD-C1E8-452E-865E-E53FC5B74C33}" destId="{B4FDBAE2-F284-4C07-8D54-1849980E69A3}" srcOrd="2" destOrd="0" parTransId="{D640FCD6-94C1-4106-89A5-A018EDA8E125}" sibTransId="{B5EB64DF-AFD2-4856-A376-71BA077AFDCD}"/>
    <dgm:cxn modelId="{52B78B18-261C-49CB-A083-018835C6321B}" type="presOf" srcId="{ABECF377-1BEA-48D0-8F71-140ECC62629F}" destId="{D2A23CB2-C509-4606-BABE-298391C3F169}" srcOrd="0" destOrd="0" presId="urn:microsoft.com/office/officeart/2005/8/layout/vList2#5"/>
    <dgm:cxn modelId="{9EA9771C-BE60-44A6-A2CA-6ED491CBDF73}" srcId="{D06B40FD-C1E8-452E-865E-E53FC5B74C33}" destId="{B2143C3C-C93B-4BE4-9F7C-498A83606D73}" srcOrd="1" destOrd="0" parTransId="{0CD78F76-141E-46E7-BFF8-892E0270A551}" sibTransId="{5CC44E4A-CD62-4129-8A20-4A1A509D34FC}"/>
    <dgm:cxn modelId="{CB74776C-E1C2-4CDF-BAA1-1730AC7FEC59}" type="presOf" srcId="{D06B40FD-C1E8-452E-865E-E53FC5B74C33}" destId="{1DDC9187-1AED-4DDE-A4E7-692E4FDCB405}" srcOrd="0" destOrd="0" presId="urn:microsoft.com/office/officeart/2005/8/layout/vList2#5"/>
    <dgm:cxn modelId="{21593A76-C559-4D81-8BE3-A1056020760E}" srcId="{D06B40FD-C1E8-452E-865E-E53FC5B74C33}" destId="{B6F4F268-69FD-4F4B-A478-3FF19C59CF1A}" srcOrd="4" destOrd="0" parTransId="{2FF611B4-A42C-407F-86BF-8CAC33525F7F}" sibTransId="{6B3DA7B9-8933-4A7F-A248-D962A4C46B79}"/>
    <dgm:cxn modelId="{DF1FB8DA-53F7-4099-A9FC-9088A3375726}" type="presOf" srcId="{B2143C3C-C93B-4BE4-9F7C-498A83606D73}" destId="{9A0654CE-071F-441F-A7C4-F42A8FAF43D6}" srcOrd="0" destOrd="0" presId="urn:microsoft.com/office/officeart/2005/8/layout/vList2#5"/>
    <dgm:cxn modelId="{FD5796F3-0EE2-4309-BD5E-AF812566647B}" srcId="{D06B40FD-C1E8-452E-865E-E53FC5B74C33}" destId="{ABECF377-1BEA-48D0-8F71-140ECC62629F}" srcOrd="5" destOrd="0" parTransId="{3895C3DB-7358-44BE-BB47-6A335282EF4A}" sibTransId="{B1A7AA2C-DA5D-4F6F-B4F4-EFB21EFCB962}"/>
    <dgm:cxn modelId="{0CFAB5FD-C140-4588-BF9F-E50131E174BB}" srcId="{D06B40FD-C1E8-452E-865E-E53FC5B74C33}" destId="{1D14A640-B016-4A30-B312-E77F5F669AA1}" srcOrd="0" destOrd="0" parTransId="{4D2224F7-0F9E-41E5-8BFE-005B21E9341C}" sibTransId="{C1A8FD34-E9AF-4852-8D05-16EA6D6EC94D}"/>
    <dgm:cxn modelId="{E37795FE-9F82-4E19-A9C5-8996BF5B5F69}" type="presOf" srcId="{B4FDBAE2-F284-4C07-8D54-1849980E69A3}" destId="{AEAF6F01-6F98-46CA-B8BC-1FBFC0FCC2A9}" srcOrd="0" destOrd="0" presId="urn:microsoft.com/office/officeart/2005/8/layout/vList2#5"/>
    <dgm:cxn modelId="{7B51AA87-06D0-4432-A067-5C0F83BD5673}" type="presParOf" srcId="{1DDC9187-1AED-4DDE-A4E7-692E4FDCB405}" destId="{F5259BDB-B916-4BD3-95DD-3B90BA850307}" srcOrd="0" destOrd="0" presId="urn:microsoft.com/office/officeart/2005/8/layout/vList2#5"/>
    <dgm:cxn modelId="{CA794EFF-720C-4497-AC1E-0CE526F09F55}" type="presParOf" srcId="{1DDC9187-1AED-4DDE-A4E7-692E4FDCB405}" destId="{68594A26-6EB5-4C57-95D6-C87B58B31D93}" srcOrd="1" destOrd="0" presId="urn:microsoft.com/office/officeart/2005/8/layout/vList2#5"/>
    <dgm:cxn modelId="{CD82E690-3329-440D-B04C-2EC24AD15C60}" type="presParOf" srcId="{1DDC9187-1AED-4DDE-A4E7-692E4FDCB405}" destId="{9A0654CE-071F-441F-A7C4-F42A8FAF43D6}" srcOrd="2" destOrd="0" presId="urn:microsoft.com/office/officeart/2005/8/layout/vList2#5"/>
    <dgm:cxn modelId="{293EE116-8B79-4085-BA9F-DD548F493819}" type="presParOf" srcId="{1DDC9187-1AED-4DDE-A4E7-692E4FDCB405}" destId="{2983BAAA-EDE9-42C4-924F-22456D0DE701}" srcOrd="3" destOrd="0" presId="urn:microsoft.com/office/officeart/2005/8/layout/vList2#5"/>
    <dgm:cxn modelId="{5EBCE95B-9229-4CAB-967E-D263602EEDA8}" type="presParOf" srcId="{1DDC9187-1AED-4DDE-A4E7-692E4FDCB405}" destId="{AEAF6F01-6F98-46CA-B8BC-1FBFC0FCC2A9}" srcOrd="4" destOrd="0" presId="urn:microsoft.com/office/officeart/2005/8/layout/vList2#5"/>
    <dgm:cxn modelId="{FFEBA509-8C8F-4AB6-A610-E39AF2EF1C59}" type="presParOf" srcId="{1DDC9187-1AED-4DDE-A4E7-692E4FDCB405}" destId="{179400FE-7233-41E7-A959-F34CB83CBEA8}" srcOrd="5" destOrd="0" presId="urn:microsoft.com/office/officeart/2005/8/layout/vList2#5"/>
    <dgm:cxn modelId="{C8F7AC22-B104-4737-88C5-C61A32AEAA6E}" type="presParOf" srcId="{1DDC9187-1AED-4DDE-A4E7-692E4FDCB405}" destId="{F72780A6-8B0A-41C7-A714-F1E806ADF86D}" srcOrd="6" destOrd="0" presId="urn:microsoft.com/office/officeart/2005/8/layout/vList2#5"/>
    <dgm:cxn modelId="{495ECF1F-5188-44CE-935C-2316A797EA86}" type="presParOf" srcId="{1DDC9187-1AED-4DDE-A4E7-692E4FDCB405}" destId="{1D413194-67C8-4205-8F2B-76BEBA87447C}" srcOrd="7" destOrd="0" presId="urn:microsoft.com/office/officeart/2005/8/layout/vList2#5"/>
    <dgm:cxn modelId="{F703BB7D-5313-4B62-8B08-30176DEDB9FC}" type="presParOf" srcId="{1DDC9187-1AED-4DDE-A4E7-692E4FDCB405}" destId="{FF14DBAE-F3A4-4616-A075-5373FE90E15C}" srcOrd="8" destOrd="0" presId="urn:microsoft.com/office/officeart/2005/8/layout/vList2#5"/>
    <dgm:cxn modelId="{45ED8A3A-7695-4115-90E2-EC4A5994E94C}" type="presParOf" srcId="{1DDC9187-1AED-4DDE-A4E7-692E4FDCB405}" destId="{4CC23B47-81A6-4FE8-BA84-25A5B5C50F53}" srcOrd="9" destOrd="0" presId="urn:microsoft.com/office/officeart/2005/8/layout/vList2#5"/>
    <dgm:cxn modelId="{0647001F-C82C-4D1C-BC46-4EF9E0CAAD44}" type="presParOf" srcId="{1DDC9187-1AED-4DDE-A4E7-692E4FDCB405}" destId="{D2A23CB2-C509-4606-BABE-298391C3F169}" srcOrd="10" destOrd="0" presId="urn:microsoft.com/office/officeart/2005/8/layout/vList2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9BDB-B916-4BD3-95DD-3B90BA850307}">
      <dsp:nvSpPr>
        <dsp:cNvPr id="0" name=""/>
        <dsp:cNvSpPr/>
      </dsp:nvSpPr>
      <dsp:spPr bwMode="white">
        <a:xfrm>
          <a:off x="0" y="0"/>
          <a:ext cx="6165684" cy="769412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560" y="37560"/>
        <a:ext cx="6090564" cy="694292"/>
      </dsp:txXfrm>
    </dsp:sp>
    <dsp:sp modelId="{9A0654CE-071F-441F-A7C4-F42A8FAF43D6}">
      <dsp:nvSpPr>
        <dsp:cNvPr id="0" name=""/>
        <dsp:cNvSpPr/>
      </dsp:nvSpPr>
      <dsp:spPr bwMode="white">
        <a:xfrm>
          <a:off x="0" y="858190"/>
          <a:ext cx="6165684" cy="7694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 </a:t>
          </a: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 / CD /CD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560" y="895750"/>
        <a:ext cx="6090564" cy="694292"/>
      </dsp:txXfrm>
    </dsp:sp>
    <dsp:sp modelId="{AEAF6F01-6F98-46CA-B8BC-1FBFC0FCC2A9}">
      <dsp:nvSpPr>
        <dsp:cNvPr id="0" name=""/>
        <dsp:cNvSpPr/>
      </dsp:nvSpPr>
      <dsp:spPr bwMode="white">
        <a:xfrm>
          <a:off x="0" y="1564449"/>
          <a:ext cx="6165684" cy="7694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工具链</a:t>
          </a:r>
        </a:p>
      </dsp:txBody>
      <dsp:txXfrm>
        <a:off x="37560" y="1602009"/>
        <a:ext cx="6090564" cy="694292"/>
      </dsp:txXfrm>
    </dsp:sp>
    <dsp:sp modelId="{28E9DCF6-3462-4B14-8612-9145F278BBAE}">
      <dsp:nvSpPr>
        <dsp:cNvPr id="0" name=""/>
        <dsp:cNvSpPr/>
      </dsp:nvSpPr>
      <dsp:spPr bwMode="white">
        <a:xfrm>
          <a:off x="0" y="2346658"/>
          <a:ext cx="6165684" cy="7694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搭建</a:t>
          </a:r>
          <a:r>
            <a:rPr lang="en-US" altLang="zh-CN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rPr>
            <a:t>DevOps</a:t>
          </a:r>
        </a:p>
      </dsp:txBody>
      <dsp:txXfrm>
        <a:off x="37560" y="2384218"/>
        <a:ext cx="6090564" cy="694292"/>
      </dsp:txXfrm>
    </dsp:sp>
    <dsp:sp modelId="{FF14DBAE-F3A4-4616-A075-5373FE90E15C}">
      <dsp:nvSpPr>
        <dsp:cNvPr id="0" name=""/>
        <dsp:cNvSpPr/>
      </dsp:nvSpPr>
      <dsp:spPr bwMode="white">
        <a:xfrm>
          <a:off x="0" y="3128867"/>
          <a:ext cx="6165684" cy="7694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</a:p>
      </dsp:txBody>
      <dsp:txXfrm>
        <a:off x="37560" y="3166427"/>
        <a:ext cx="6090564" cy="694292"/>
      </dsp:txXfrm>
    </dsp:sp>
    <dsp:sp modelId="{D2A23CB2-C509-4606-BABE-298391C3F169}">
      <dsp:nvSpPr>
        <dsp:cNvPr id="0" name=""/>
        <dsp:cNvSpPr/>
      </dsp:nvSpPr>
      <dsp:spPr bwMode="white">
        <a:xfrm>
          <a:off x="0" y="3911076"/>
          <a:ext cx="6165684" cy="7694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</a:p>
      </dsp:txBody>
      <dsp:txXfrm>
        <a:off x="37560" y="3948636"/>
        <a:ext cx="6090564" cy="694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9BDB-B916-4BD3-95DD-3B90BA850307}">
      <dsp:nvSpPr>
        <dsp:cNvPr id="0" name=""/>
        <dsp:cNvSpPr/>
      </dsp:nvSpPr>
      <dsp:spPr bwMode="white">
        <a:xfrm>
          <a:off x="0" y="2368"/>
          <a:ext cx="6165684" cy="769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0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551" y="39919"/>
        <a:ext cx="6090582" cy="694128"/>
      </dsp:txXfrm>
    </dsp:sp>
    <dsp:sp modelId="{9A0654CE-071F-441F-A7C4-F42A8FAF43D6}">
      <dsp:nvSpPr>
        <dsp:cNvPr id="0" name=""/>
        <dsp:cNvSpPr/>
      </dsp:nvSpPr>
      <dsp:spPr bwMode="white">
        <a:xfrm>
          <a:off x="0" y="783679"/>
          <a:ext cx="6165684" cy="769230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什么是 </a:t>
          </a:r>
          <a:r>
            <a:rPr lang="en-US" altLang="en-US" sz="2800" b="1" kern="1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rPr>
            <a:t>CI / CD /CD</a:t>
          </a:r>
          <a:endParaRPr lang="zh-CN" altLang="en-US" sz="2800" b="1" kern="1200" dirty="0">
            <a:solidFill>
              <a:schemeClr val="tx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</a:endParaRPr>
        </a:p>
      </dsp:txBody>
      <dsp:txXfrm>
        <a:off x="37551" y="821230"/>
        <a:ext cx="6090582" cy="694128"/>
      </dsp:txXfrm>
    </dsp:sp>
    <dsp:sp modelId="{AEAF6F01-6F98-46CA-B8BC-1FBFC0FCC2A9}">
      <dsp:nvSpPr>
        <dsp:cNvPr id="0" name=""/>
        <dsp:cNvSpPr/>
      </dsp:nvSpPr>
      <dsp:spPr bwMode="white">
        <a:xfrm>
          <a:off x="0" y="1564989"/>
          <a:ext cx="6165684" cy="769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工具链</a:t>
          </a:r>
        </a:p>
      </dsp:txBody>
      <dsp:txXfrm>
        <a:off x="37551" y="1602540"/>
        <a:ext cx="6090582" cy="694128"/>
      </dsp:txXfrm>
    </dsp:sp>
    <dsp:sp modelId="{B5FAC62D-C62B-4F5B-B2BE-78253F424FE0}">
      <dsp:nvSpPr>
        <dsp:cNvPr id="0" name=""/>
        <dsp:cNvSpPr/>
      </dsp:nvSpPr>
      <dsp:spPr bwMode="white">
        <a:xfrm>
          <a:off x="0" y="2346299"/>
          <a:ext cx="6165684" cy="769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搭建</a:t>
          </a:r>
          <a:r>
            <a:rPr lang="en-US" altLang="zh-CN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rPr>
            <a:t>DevOps</a:t>
          </a:r>
        </a:p>
      </dsp:txBody>
      <dsp:txXfrm>
        <a:off x="37551" y="2383850"/>
        <a:ext cx="6090582" cy="694128"/>
      </dsp:txXfrm>
    </dsp:sp>
    <dsp:sp modelId="{EA210205-1FF8-418E-B875-DC2E6F263334}">
      <dsp:nvSpPr>
        <dsp:cNvPr id="0" name=""/>
        <dsp:cNvSpPr/>
      </dsp:nvSpPr>
      <dsp:spPr bwMode="white">
        <a:xfrm>
          <a:off x="0" y="3127610"/>
          <a:ext cx="6165684" cy="769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案例讲解</a:t>
          </a:r>
        </a:p>
      </dsp:txBody>
      <dsp:txXfrm>
        <a:off x="37551" y="3165161"/>
        <a:ext cx="6090582" cy="694128"/>
      </dsp:txXfrm>
    </dsp:sp>
    <dsp:sp modelId="{7DA2A2C9-7F48-481F-9E49-DBB830C5DDE2}">
      <dsp:nvSpPr>
        <dsp:cNvPr id="0" name=""/>
        <dsp:cNvSpPr/>
      </dsp:nvSpPr>
      <dsp:spPr bwMode="white">
        <a:xfrm>
          <a:off x="0" y="3908920"/>
          <a:ext cx="6165684" cy="769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要点巩固</a:t>
          </a:r>
        </a:p>
      </dsp:txBody>
      <dsp:txXfrm>
        <a:off x="37551" y="3946471"/>
        <a:ext cx="6090582" cy="6941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9BDB-B916-4BD3-95DD-3B90BA850307}">
      <dsp:nvSpPr>
        <dsp:cNvPr id="0" name=""/>
        <dsp:cNvSpPr/>
      </dsp:nvSpPr>
      <dsp:spPr bwMode="white">
        <a:xfrm>
          <a:off x="0" y="2554"/>
          <a:ext cx="6165684" cy="7686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521" y="40075"/>
        <a:ext cx="6090642" cy="693576"/>
      </dsp:txXfrm>
    </dsp:sp>
    <dsp:sp modelId="{9A0654CE-071F-441F-A7C4-F42A8FAF43D6}">
      <dsp:nvSpPr>
        <dsp:cNvPr id="0" name=""/>
        <dsp:cNvSpPr/>
      </dsp:nvSpPr>
      <dsp:spPr bwMode="white">
        <a:xfrm>
          <a:off x="0" y="783913"/>
          <a:ext cx="6165684" cy="7686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 </a:t>
          </a: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 / CD /CD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521" y="821434"/>
        <a:ext cx="6090642" cy="693576"/>
      </dsp:txXfrm>
    </dsp:sp>
    <dsp:sp modelId="{AEAF6F01-6F98-46CA-B8BC-1FBFC0FCC2A9}">
      <dsp:nvSpPr>
        <dsp:cNvPr id="0" name=""/>
        <dsp:cNvSpPr/>
      </dsp:nvSpPr>
      <dsp:spPr bwMode="white">
        <a:xfrm>
          <a:off x="0" y="1565271"/>
          <a:ext cx="6165684" cy="768618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b="1" kern="1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r>
            <a:rPr lang="zh-CN" altLang="en-US" sz="2800" b="1" kern="1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工具链</a:t>
          </a:r>
        </a:p>
      </dsp:txBody>
      <dsp:txXfrm>
        <a:off x="37521" y="1602792"/>
        <a:ext cx="6090642" cy="693576"/>
      </dsp:txXfrm>
    </dsp:sp>
    <dsp:sp modelId="{5D20D657-E605-439C-A8A2-1EF821B6F4A2}">
      <dsp:nvSpPr>
        <dsp:cNvPr id="0" name=""/>
        <dsp:cNvSpPr/>
      </dsp:nvSpPr>
      <dsp:spPr bwMode="white">
        <a:xfrm>
          <a:off x="0" y="2340260"/>
          <a:ext cx="6165684" cy="7686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搭建</a:t>
          </a:r>
          <a:r>
            <a:rPr lang="en-US" altLang="zh-CN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rPr>
            <a:t>DevOps</a:t>
          </a:r>
        </a:p>
      </dsp:txBody>
      <dsp:txXfrm>
        <a:off x="37521" y="2377781"/>
        <a:ext cx="6090642" cy="693576"/>
      </dsp:txXfrm>
    </dsp:sp>
    <dsp:sp modelId="{FF14DBAE-F3A4-4616-A075-5373FE90E15C}">
      <dsp:nvSpPr>
        <dsp:cNvPr id="0" name=""/>
        <dsp:cNvSpPr/>
      </dsp:nvSpPr>
      <dsp:spPr bwMode="white">
        <a:xfrm>
          <a:off x="0" y="3127988"/>
          <a:ext cx="6165684" cy="7686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</a:p>
      </dsp:txBody>
      <dsp:txXfrm>
        <a:off x="37521" y="3165509"/>
        <a:ext cx="6090642" cy="693576"/>
      </dsp:txXfrm>
    </dsp:sp>
    <dsp:sp modelId="{D2A23CB2-C509-4606-BABE-298391C3F169}">
      <dsp:nvSpPr>
        <dsp:cNvPr id="0" name=""/>
        <dsp:cNvSpPr/>
      </dsp:nvSpPr>
      <dsp:spPr bwMode="white">
        <a:xfrm>
          <a:off x="0" y="3909347"/>
          <a:ext cx="6165684" cy="7686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</a:p>
      </dsp:txBody>
      <dsp:txXfrm>
        <a:off x="37521" y="3946868"/>
        <a:ext cx="6090642" cy="6935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9BDB-B916-4BD3-95DD-3B90BA850307}">
      <dsp:nvSpPr>
        <dsp:cNvPr id="0" name=""/>
        <dsp:cNvSpPr/>
      </dsp:nvSpPr>
      <dsp:spPr bwMode="white">
        <a:xfrm>
          <a:off x="0" y="2368"/>
          <a:ext cx="6165684" cy="769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551" y="39919"/>
        <a:ext cx="6090582" cy="694128"/>
      </dsp:txXfrm>
    </dsp:sp>
    <dsp:sp modelId="{9A0654CE-071F-441F-A7C4-F42A8FAF43D6}">
      <dsp:nvSpPr>
        <dsp:cNvPr id="0" name=""/>
        <dsp:cNvSpPr/>
      </dsp:nvSpPr>
      <dsp:spPr bwMode="white">
        <a:xfrm>
          <a:off x="0" y="783679"/>
          <a:ext cx="6165684" cy="769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 </a:t>
          </a: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 / CD /CD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551" y="821230"/>
        <a:ext cx="6090582" cy="694128"/>
      </dsp:txXfrm>
    </dsp:sp>
    <dsp:sp modelId="{5D20D657-E605-439C-A8A2-1EF821B6F4A2}">
      <dsp:nvSpPr>
        <dsp:cNvPr id="0" name=""/>
        <dsp:cNvSpPr/>
      </dsp:nvSpPr>
      <dsp:spPr bwMode="white">
        <a:xfrm>
          <a:off x="0" y="1564989"/>
          <a:ext cx="6165684" cy="769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sym typeface="+mn-ea"/>
            </a:rPr>
            <a:t>DevOps</a:t>
          </a:r>
          <a:r>
            <a:rPr lang="zh-CN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sym typeface="+mn-ea"/>
            </a:rPr>
            <a:t>工具链</a:t>
          </a:r>
          <a:endParaRPr lang="en-US" altLang="zh-CN" sz="2800" kern="1200" dirty="0">
            <a:latin typeface="+mn-ea"/>
            <a:ea typeface="+mn-ea"/>
          </a:endParaRPr>
        </a:p>
      </dsp:txBody>
      <dsp:txXfrm>
        <a:off x="37551" y="1602540"/>
        <a:ext cx="6090582" cy="694128"/>
      </dsp:txXfrm>
    </dsp:sp>
    <dsp:sp modelId="{AEAF6F01-6F98-46CA-B8BC-1FBFC0FCC2A9}">
      <dsp:nvSpPr>
        <dsp:cNvPr id="0" name=""/>
        <dsp:cNvSpPr/>
      </dsp:nvSpPr>
      <dsp:spPr bwMode="white">
        <a:xfrm>
          <a:off x="0" y="2346299"/>
          <a:ext cx="6165684" cy="769230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tx2">
                  <a:lumMod val="75000"/>
                </a:schemeClr>
              </a:solidFill>
              <a:sym typeface="+mn-ea"/>
            </a:rPr>
            <a:t>搭建</a:t>
          </a:r>
          <a:r>
            <a:rPr lang="en-US" altLang="zh-CN" sz="2800" b="1" kern="1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rPr>
            <a:t>DevOps</a:t>
          </a:r>
          <a:endParaRPr lang="zh-CN" altLang="en-US" sz="2800" b="1" kern="1200" dirty="0">
            <a:solidFill>
              <a:schemeClr val="tx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551" y="2383850"/>
        <a:ext cx="6090582" cy="694128"/>
      </dsp:txXfrm>
    </dsp:sp>
    <dsp:sp modelId="{FF14DBAE-F3A4-4616-A075-5373FE90E15C}">
      <dsp:nvSpPr>
        <dsp:cNvPr id="0" name=""/>
        <dsp:cNvSpPr/>
      </dsp:nvSpPr>
      <dsp:spPr bwMode="white">
        <a:xfrm>
          <a:off x="0" y="3127610"/>
          <a:ext cx="6165684" cy="769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</a:p>
      </dsp:txBody>
      <dsp:txXfrm>
        <a:off x="37551" y="3165161"/>
        <a:ext cx="6090582" cy="694128"/>
      </dsp:txXfrm>
    </dsp:sp>
    <dsp:sp modelId="{D2A23CB2-C509-4606-BABE-298391C3F169}">
      <dsp:nvSpPr>
        <dsp:cNvPr id="0" name=""/>
        <dsp:cNvSpPr/>
      </dsp:nvSpPr>
      <dsp:spPr bwMode="white">
        <a:xfrm>
          <a:off x="0" y="3908920"/>
          <a:ext cx="6165684" cy="769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</a:p>
      </dsp:txBody>
      <dsp:txXfrm>
        <a:off x="37551" y="3946471"/>
        <a:ext cx="6090582" cy="6941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9BDB-B916-4BD3-95DD-3B90BA850307}">
      <dsp:nvSpPr>
        <dsp:cNvPr id="0" name=""/>
        <dsp:cNvSpPr/>
      </dsp:nvSpPr>
      <dsp:spPr bwMode="white">
        <a:xfrm>
          <a:off x="0" y="0"/>
          <a:ext cx="6165684" cy="8652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236" y="42236"/>
        <a:ext cx="6081212" cy="780743"/>
      </dsp:txXfrm>
    </dsp:sp>
    <dsp:sp modelId="{9A0654CE-071F-441F-A7C4-F42A8FAF43D6}">
      <dsp:nvSpPr>
        <dsp:cNvPr id="0" name=""/>
        <dsp:cNvSpPr/>
      </dsp:nvSpPr>
      <dsp:spPr bwMode="white">
        <a:xfrm>
          <a:off x="0" y="958917"/>
          <a:ext cx="6165684" cy="8652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 </a:t>
          </a: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 / CD /CD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236" y="1001153"/>
        <a:ext cx="6081212" cy="780743"/>
      </dsp:txXfrm>
    </dsp:sp>
    <dsp:sp modelId="{AEAF6F01-6F98-46CA-B8BC-1FBFC0FCC2A9}">
      <dsp:nvSpPr>
        <dsp:cNvPr id="0" name=""/>
        <dsp:cNvSpPr/>
      </dsp:nvSpPr>
      <dsp:spPr bwMode="white">
        <a:xfrm>
          <a:off x="0" y="1907652"/>
          <a:ext cx="6165684" cy="8652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工具链</a:t>
          </a:r>
        </a:p>
      </dsp:txBody>
      <dsp:txXfrm>
        <a:off x="42236" y="1949888"/>
        <a:ext cx="6081212" cy="780743"/>
      </dsp:txXfrm>
    </dsp:sp>
    <dsp:sp modelId="{FF14DBAE-F3A4-4616-A075-5373FE90E15C}">
      <dsp:nvSpPr>
        <dsp:cNvPr id="0" name=""/>
        <dsp:cNvSpPr/>
      </dsp:nvSpPr>
      <dsp:spPr bwMode="white">
        <a:xfrm>
          <a:off x="0" y="2856387"/>
          <a:ext cx="6165684" cy="865215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</a:p>
      </dsp:txBody>
      <dsp:txXfrm>
        <a:off x="42236" y="2898623"/>
        <a:ext cx="6081212" cy="780743"/>
      </dsp:txXfrm>
    </dsp:sp>
    <dsp:sp modelId="{D2A23CB2-C509-4606-BABE-298391C3F169}">
      <dsp:nvSpPr>
        <dsp:cNvPr id="0" name=""/>
        <dsp:cNvSpPr/>
      </dsp:nvSpPr>
      <dsp:spPr bwMode="white">
        <a:xfrm>
          <a:off x="0" y="3805122"/>
          <a:ext cx="6165684" cy="8652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</a:p>
      </dsp:txBody>
      <dsp:txXfrm>
        <a:off x="42236" y="3847358"/>
        <a:ext cx="6081212" cy="7807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9BDB-B916-4BD3-95DD-3B90BA850307}">
      <dsp:nvSpPr>
        <dsp:cNvPr id="0" name=""/>
        <dsp:cNvSpPr/>
      </dsp:nvSpPr>
      <dsp:spPr bwMode="white">
        <a:xfrm>
          <a:off x="0" y="1444"/>
          <a:ext cx="6165684" cy="76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</a:t>
          </a: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75" y="38919"/>
        <a:ext cx="6090734" cy="692725"/>
      </dsp:txXfrm>
    </dsp:sp>
    <dsp:sp modelId="{9A0654CE-071F-441F-A7C4-F42A8FAF43D6}">
      <dsp:nvSpPr>
        <dsp:cNvPr id="0" name=""/>
        <dsp:cNvSpPr/>
      </dsp:nvSpPr>
      <dsp:spPr bwMode="white">
        <a:xfrm>
          <a:off x="0" y="778688"/>
          <a:ext cx="6165684" cy="76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什么是 </a:t>
          </a: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 / CD /CD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75" y="816163"/>
        <a:ext cx="6090734" cy="692725"/>
      </dsp:txXfrm>
    </dsp:sp>
    <dsp:sp modelId="{AEAF6F01-6F98-46CA-B8BC-1FBFC0FCC2A9}">
      <dsp:nvSpPr>
        <dsp:cNvPr id="0" name=""/>
        <dsp:cNvSpPr/>
      </dsp:nvSpPr>
      <dsp:spPr bwMode="white">
        <a:xfrm>
          <a:off x="0" y="1565426"/>
          <a:ext cx="6165684" cy="76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DevOps</a:t>
          </a: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工具链</a:t>
          </a:r>
        </a:p>
      </dsp:txBody>
      <dsp:txXfrm>
        <a:off x="37475" y="1602901"/>
        <a:ext cx="6090734" cy="692725"/>
      </dsp:txXfrm>
    </dsp:sp>
    <dsp:sp modelId="{F72780A6-8B0A-41C7-A714-F1E806ADF86D}">
      <dsp:nvSpPr>
        <dsp:cNvPr id="0" name=""/>
        <dsp:cNvSpPr/>
      </dsp:nvSpPr>
      <dsp:spPr bwMode="white">
        <a:xfrm>
          <a:off x="0" y="2347417"/>
          <a:ext cx="6165684" cy="76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搭建</a:t>
          </a:r>
          <a:r>
            <a:rPr lang="en-US" altLang="zh-CN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rPr>
            <a:t>DevOps</a:t>
          </a:r>
        </a:p>
      </dsp:txBody>
      <dsp:txXfrm>
        <a:off x="37475" y="2384892"/>
        <a:ext cx="6090734" cy="692725"/>
      </dsp:txXfrm>
    </dsp:sp>
    <dsp:sp modelId="{FF14DBAE-F3A4-4616-A075-5373FE90E15C}">
      <dsp:nvSpPr>
        <dsp:cNvPr id="0" name=""/>
        <dsp:cNvSpPr/>
      </dsp:nvSpPr>
      <dsp:spPr bwMode="white">
        <a:xfrm>
          <a:off x="0" y="3129408"/>
          <a:ext cx="6165684" cy="76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</a:p>
      </dsp:txBody>
      <dsp:txXfrm>
        <a:off x="37475" y="3166883"/>
        <a:ext cx="6090734" cy="692725"/>
      </dsp:txXfrm>
    </dsp:sp>
    <dsp:sp modelId="{D2A23CB2-C509-4606-BABE-298391C3F169}">
      <dsp:nvSpPr>
        <dsp:cNvPr id="0" name=""/>
        <dsp:cNvSpPr/>
      </dsp:nvSpPr>
      <dsp:spPr bwMode="white">
        <a:xfrm>
          <a:off x="0" y="3911399"/>
          <a:ext cx="6165684" cy="767675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</a:p>
      </dsp:txBody>
      <dsp:txXfrm>
        <a:off x="37475" y="3948874"/>
        <a:ext cx="6090734" cy="692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#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#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#4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#5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#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#4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#5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D0F74-BEF0-496C-9149-B9DBCD4BCCBD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B9A72-F2C8-4325-B54C-1AC54A8C3E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各位领导，各位来宾，景阳的新老朋友们，大家下午好！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欢迎来到景阳科技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2014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年“分享，共赢”暨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Inview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平台全国巡展的第一站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深圳的活动现场！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我是景阳科技的副总经理吴玲，很荣幸能和大家一起分享景阳科技的高清视界，同时，景阳希望成为您可信赖的伙伴，期待与您一起开启共赢合作之旅！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：分享，完美视界；共赢，成就未来！</a:t>
            </a:r>
            <a:r>
              <a:rPr lang="zh-CN" altLang="en-US" sz="12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（可说可不说）</a:t>
            </a:r>
            <a:endParaRPr lang="en-US" altLang="zh-CN" sz="1200" b="1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6C0A6-F910-4128-991D-3A4CB9535842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28819" y="2397720"/>
            <a:ext cx="11659950" cy="16544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57638" y="4373774"/>
            <a:ext cx="9602312" cy="19724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945251" y="309097"/>
            <a:ext cx="3086457" cy="6585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81" y="309097"/>
            <a:ext cx="9030745" cy="6585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28819" y="2397726"/>
            <a:ext cx="11659950" cy="1654459"/>
          </a:xfrm>
          <a:prstGeom prst="rect">
            <a:avLst/>
          </a:prstGeom>
        </p:spPr>
        <p:txBody>
          <a:bodyPr lIns="137168" tIns="68583" rIns="137168" bIns="685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57638" y="4373774"/>
            <a:ext cx="9602312" cy="1972486"/>
          </a:xfrm>
          <a:prstGeom prst="rect">
            <a:avLst/>
          </a:prstGeom>
        </p:spPr>
        <p:txBody>
          <a:bodyPr lIns="137168" tIns="68583" rIns="137168" bIns="68583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3717588" cy="77184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0331406" y="185293"/>
            <a:ext cx="3066250" cy="398276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r>
              <a:rPr lang="en-US" altLang="zh-CN" sz="1700" b="1" dirty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Sunell</a:t>
            </a:r>
            <a:r>
              <a:rPr lang="en-US" altLang="zh-CN" sz="1700" b="1" dirty="0">
                <a:solidFill>
                  <a:srgbClr val="1F497D">
                    <a:lumMod val="40000"/>
                    <a:lumOff val="60000"/>
                  </a:srgb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700" b="1" dirty="0">
                <a:solidFill>
                  <a:prstClr val="blac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Your Reliable Partner </a:t>
            </a:r>
            <a:endParaRPr lang="zh-CN" altLang="en-US" sz="1700" b="1" dirty="0">
              <a:solidFill>
                <a:prstClr val="black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 bwMode="auto">
          <a:xfrm>
            <a:off x="0" y="7533135"/>
            <a:ext cx="13717588" cy="1852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 wrap="none" lIns="137168" tIns="68583" rIns="137168" bIns="68583" rtlCol="0" anchor="ctr"/>
          <a:lstStyle/>
          <a:p>
            <a:pPr algn="ctr"/>
            <a:endParaRPr lang="zh-CN" altLang="en-US" sz="2100" b="1" dirty="0">
              <a:solidFill>
                <a:prstClr val="black"/>
              </a:solidFill>
            </a:endParaRPr>
          </a:p>
        </p:txBody>
      </p:sp>
      <p:pic>
        <p:nvPicPr>
          <p:cNvPr id="8" name="Picture 4" descr="C:\Users\Administrator\Desktop\景阳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35946" y="6861999"/>
            <a:ext cx="1404319" cy="59922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161275" y="7034908"/>
            <a:ext cx="2511045" cy="415654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5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www.sunellsecurity.com</a:t>
            </a:r>
            <a:endParaRPr lang="zh-CN" altLang="en-US" sz="11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429790" y="7152176"/>
            <a:ext cx="327501" cy="230912"/>
          </a:xfrm>
          <a:prstGeom prst="rect">
            <a:avLst/>
          </a:prstGeom>
        </p:spPr>
        <p:txBody>
          <a:bodyPr wrap="none" lIns="137168" tIns="68583" rIns="137168" bIns="68583">
            <a:spAutoFit/>
          </a:bodyPr>
          <a:lstStyle/>
          <a:p>
            <a:r>
              <a:rPr lang="en-US" altLang="zh-CN" sz="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endParaRPr lang="zh-CN" altLang="en-US" sz="6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622390" y="7060113"/>
            <a:ext cx="1915284" cy="397038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Sunell confidential </a:t>
            </a:r>
            <a:endParaRPr lang="zh-CN" altLang="en-US" sz="900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lIns="137168" tIns="68583" rIns="137168" bIns="685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81" y="1800968"/>
            <a:ext cx="12345829" cy="5093803"/>
          </a:xfrm>
          <a:prstGeom prst="rect">
            <a:avLst/>
          </a:prstGeom>
        </p:spPr>
        <p:txBody>
          <a:bodyPr lIns="137168" tIns="68583" rIns="137168" bIns="6858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3595" y="4959804"/>
            <a:ext cx="11659950" cy="1532965"/>
          </a:xfrm>
          <a:prstGeom prst="rect">
            <a:avLst/>
          </a:prstGeom>
        </p:spPr>
        <p:txBody>
          <a:bodyPr lIns="137168" tIns="68583" rIns="137168" bIns="68583" anchor="t"/>
          <a:lstStyle>
            <a:lvl1pPr algn="l">
              <a:defRPr sz="6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83595" y="3271398"/>
            <a:ext cx="11659950" cy="1688405"/>
          </a:xfrm>
          <a:prstGeom prst="rect">
            <a:avLst/>
          </a:prstGeom>
        </p:spPr>
        <p:txBody>
          <a:bodyPr lIns="137168" tIns="68583" rIns="137168" bIns="68583"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lIns="137168" tIns="68583" rIns="137168" bIns="685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81" y="1350728"/>
            <a:ext cx="6058601" cy="3819905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73107" y="1350728"/>
            <a:ext cx="6058601" cy="3819905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79" y="1727715"/>
            <a:ext cx="6060984" cy="720029"/>
          </a:xfrm>
          <a:prstGeom prst="rect">
            <a:avLst/>
          </a:prstGeom>
        </p:spPr>
        <p:txBody>
          <a:bodyPr lIns="137168" tIns="68583" rIns="137168" bIns="68583"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5879" y="2447741"/>
            <a:ext cx="6060984" cy="4447028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968357" y="1727715"/>
            <a:ext cx="6063364" cy="720029"/>
          </a:xfrm>
          <a:prstGeom prst="rect">
            <a:avLst/>
          </a:prstGeom>
        </p:spPr>
        <p:txBody>
          <a:bodyPr lIns="137168" tIns="68583" rIns="137168" bIns="68583"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968357" y="2447741"/>
            <a:ext cx="6063364" cy="4447028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lIns="137168" tIns="68583" rIns="137168" bIns="685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94" y="307307"/>
            <a:ext cx="4512992" cy="1307845"/>
          </a:xfrm>
          <a:prstGeom prst="rect">
            <a:avLst/>
          </a:prstGeom>
        </p:spPr>
        <p:txBody>
          <a:bodyPr lIns="137168" tIns="68583" rIns="137168" bIns="68583" anchor="b"/>
          <a:lstStyle>
            <a:lvl1pPr algn="l">
              <a:defRPr sz="3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63197" y="307320"/>
            <a:ext cx="7668513" cy="6587462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94" y="1615159"/>
            <a:ext cx="4512992" cy="5279617"/>
          </a:xfrm>
          <a:prstGeom prst="rect">
            <a:avLst/>
          </a:prstGeom>
        </p:spPr>
        <p:txBody>
          <a:bodyPr lIns="137168" tIns="68583" rIns="137168" bIns="68583"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400"/>
            </a:lvl4pPr>
            <a:lvl5pPr marL="2743200" indent="0">
              <a:buNone/>
              <a:defRPr sz="1400"/>
            </a:lvl5pPr>
            <a:lvl6pPr marL="3429000" indent="0">
              <a:buNone/>
              <a:defRPr sz="1400"/>
            </a:lvl6pPr>
            <a:lvl7pPr marL="4114800" indent="0">
              <a:buNone/>
              <a:defRPr sz="1400"/>
            </a:lvl7pPr>
            <a:lvl8pPr marL="4800600" indent="0">
              <a:buNone/>
              <a:defRPr sz="1400"/>
            </a:lvl8pPr>
            <a:lvl9pPr marL="54864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8743" y="5402899"/>
            <a:ext cx="8230553" cy="637843"/>
          </a:xfrm>
          <a:prstGeom prst="rect">
            <a:avLst/>
          </a:prstGeom>
        </p:spPr>
        <p:txBody>
          <a:bodyPr lIns="137168" tIns="68583" rIns="137168" bIns="68583" anchor="b"/>
          <a:lstStyle>
            <a:lvl1pPr algn="l">
              <a:defRPr sz="3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688743" y="689655"/>
            <a:ext cx="8230553" cy="4631055"/>
          </a:xfrm>
          <a:prstGeom prst="rect">
            <a:avLst/>
          </a:prstGeom>
        </p:spPr>
        <p:txBody>
          <a:bodyPr lIns="137168" tIns="68583" rIns="137168" bIns="68583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688743" y="6040751"/>
            <a:ext cx="8230553" cy="905843"/>
          </a:xfrm>
          <a:prstGeom prst="rect">
            <a:avLst/>
          </a:prstGeom>
        </p:spPr>
        <p:txBody>
          <a:bodyPr lIns="137168" tIns="68583" rIns="137168" bIns="68583"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400"/>
            </a:lvl4pPr>
            <a:lvl5pPr marL="2743200" indent="0">
              <a:buNone/>
              <a:defRPr sz="1400"/>
            </a:lvl5pPr>
            <a:lvl6pPr marL="3429000" indent="0">
              <a:buNone/>
              <a:defRPr sz="1400"/>
            </a:lvl6pPr>
            <a:lvl7pPr marL="4114800" indent="0">
              <a:buNone/>
              <a:defRPr sz="1400"/>
            </a:lvl7pPr>
            <a:lvl8pPr marL="4800600" indent="0">
              <a:buNone/>
              <a:defRPr sz="1400"/>
            </a:lvl8pPr>
            <a:lvl9pPr marL="54864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lIns="137168" tIns="68583" rIns="137168" bIns="685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81" y="1800968"/>
            <a:ext cx="12345829" cy="5093803"/>
          </a:xfrm>
          <a:prstGeom prst="rect">
            <a:avLst/>
          </a:prstGeom>
        </p:spPr>
        <p:txBody>
          <a:bodyPr vert="eaVert" lIns="137168" tIns="68583" rIns="137168" bIns="6858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945251" y="232272"/>
            <a:ext cx="3086457" cy="4938363"/>
          </a:xfrm>
          <a:prstGeom prst="rect">
            <a:avLst/>
          </a:prstGeom>
        </p:spPr>
        <p:txBody>
          <a:bodyPr vert="eaVert" lIns="137168" tIns="68583" rIns="137168" bIns="685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81" y="232272"/>
            <a:ext cx="9030745" cy="4938363"/>
          </a:xfrm>
          <a:prstGeom prst="rect">
            <a:avLst/>
          </a:prstGeom>
        </p:spPr>
        <p:txBody>
          <a:bodyPr vert="eaVert" lIns="137168" tIns="68583" rIns="137168" bIns="6858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3595" y="4959804"/>
            <a:ext cx="11659950" cy="1532965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83595" y="3271398"/>
            <a:ext cx="11659950" cy="1688405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81" y="1800968"/>
            <a:ext cx="6058601" cy="5093803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73107" y="1800968"/>
            <a:ext cx="6058601" cy="5093803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79" y="1727715"/>
            <a:ext cx="6060984" cy="72002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5879" y="2447741"/>
            <a:ext cx="6060984" cy="4447028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968353" y="1727715"/>
            <a:ext cx="6063364" cy="72002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968353" y="2447741"/>
            <a:ext cx="6063364" cy="4447028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8" y="307307"/>
            <a:ext cx="4512992" cy="1307845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63197" y="307314"/>
            <a:ext cx="7668513" cy="6587462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88" y="1615159"/>
            <a:ext cx="4512992" cy="5279617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400"/>
            </a:lvl4pPr>
            <a:lvl5pPr marL="2743200" indent="0">
              <a:buNone/>
              <a:defRPr sz="1400"/>
            </a:lvl5pPr>
            <a:lvl6pPr marL="3429000" indent="0">
              <a:buNone/>
              <a:defRPr sz="1400"/>
            </a:lvl6pPr>
            <a:lvl7pPr marL="4114800" indent="0">
              <a:buNone/>
              <a:defRPr sz="1400"/>
            </a:lvl7pPr>
            <a:lvl8pPr marL="4800600" indent="0">
              <a:buNone/>
              <a:defRPr sz="1400"/>
            </a:lvl8pPr>
            <a:lvl9pPr marL="54864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8743" y="5402899"/>
            <a:ext cx="8230553" cy="637843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688743" y="689655"/>
            <a:ext cx="8230553" cy="4631055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688743" y="6040743"/>
            <a:ext cx="8230553" cy="905843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400"/>
            </a:lvl4pPr>
            <a:lvl5pPr marL="2743200" indent="0">
              <a:buNone/>
              <a:defRPr sz="1400"/>
            </a:lvl5pPr>
            <a:lvl6pPr marL="3429000" indent="0">
              <a:buNone/>
              <a:defRPr sz="1400"/>
            </a:lvl6pPr>
            <a:lvl7pPr marL="4114800" indent="0">
              <a:buNone/>
              <a:defRPr sz="1400"/>
            </a:lvl7pPr>
            <a:lvl8pPr marL="4800600" indent="0">
              <a:buNone/>
              <a:defRPr sz="1400"/>
            </a:lvl8pPr>
            <a:lvl9pPr marL="54864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vert="horz" lIns="137168" tIns="68583" rIns="137168" bIns="68583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81" y="1800968"/>
            <a:ext cx="12345829" cy="5093803"/>
          </a:xfrm>
          <a:prstGeom prst="rect">
            <a:avLst/>
          </a:prstGeom>
        </p:spPr>
        <p:txBody>
          <a:bodyPr vert="horz" lIns="137168" tIns="68583" rIns="137168" bIns="68583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vert="horz" lIns="137168" tIns="68583" rIns="137168" bIns="68583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vert="horz" lIns="137168" tIns="68583" rIns="137168" bIns="68583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vert="horz" lIns="137168" tIns="68583" rIns="137168" bIns="68583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7160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1371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28819" y="2397726"/>
            <a:ext cx="11659950" cy="1654459"/>
          </a:xfrm>
          <a:prstGeom prst="rect">
            <a:avLst/>
          </a:prstGeom>
        </p:spPr>
        <p:txBody>
          <a:bodyPr lIns="137168" tIns="68583" rIns="137168" bIns="68583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6600">
                <a:solidFill>
                  <a:prstClr val="black"/>
                </a:solidFill>
              </a:rPr>
              <a:t>单击此处编辑母版标题样式</a:t>
            </a:r>
          </a:p>
        </p:txBody>
      </p:sp>
      <p:sp>
        <p:nvSpPr>
          <p:cNvPr id="5" name="副标题 2"/>
          <p:cNvSpPr txBox="1"/>
          <p:nvPr/>
        </p:nvSpPr>
        <p:spPr>
          <a:xfrm>
            <a:off x="2057638" y="4373774"/>
            <a:ext cx="9602312" cy="1972486"/>
          </a:xfrm>
          <a:prstGeom prst="rect">
            <a:avLst/>
          </a:prstGeom>
        </p:spPr>
        <p:txBody>
          <a:bodyPr lIns="137168" tIns="68583" rIns="137168" bIns="68583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4800">
                <a:solidFill>
                  <a:prstClr val="black">
                    <a:tint val="75000"/>
                  </a:prstClr>
                </a:solidFill>
              </a:rPr>
              <a:t>单击此处编辑母版副标题样式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3717588" cy="77184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57009" y="224499"/>
            <a:ext cx="2200827" cy="369468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pPr algn="r">
              <a:defRPr/>
            </a:pPr>
            <a:r>
              <a:rPr lang="zh-CN" altLang="en-US" sz="1500" b="1" dirty="0">
                <a:solidFill>
                  <a:srgbClr val="0070C0"/>
                </a:solidFill>
                <a:latin typeface="微软雅黑"/>
                <a:cs typeface="Arial Unicode MS" panose="020B0604020202020204" pitchFamily="34" charset="-122"/>
              </a:rPr>
              <a:t>景阳，</a:t>
            </a:r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cs typeface="Arial Unicode MS" panose="020B0604020202020204" pitchFamily="34" charset="-122"/>
              </a:rPr>
              <a:t>您可信赖的伙伴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0" y="7533135"/>
            <a:ext cx="13717588" cy="1852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 wrap="none" lIns="137168" tIns="68583" rIns="137168" bIns="68583" rtlCol="0" anchor="ctr"/>
          <a:lstStyle/>
          <a:p>
            <a:pPr algn="ctr"/>
            <a:endParaRPr lang="zh-CN" altLang="en-US" sz="2100" b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288" y="7034908"/>
            <a:ext cx="2054135" cy="415654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5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www.sunell.com.cn</a:t>
            </a:r>
            <a:endParaRPr lang="zh-CN" altLang="en-US" sz="11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51706" y="7152176"/>
            <a:ext cx="327501" cy="230912"/>
          </a:xfrm>
          <a:prstGeom prst="rect">
            <a:avLst/>
          </a:prstGeom>
        </p:spPr>
        <p:txBody>
          <a:bodyPr wrap="none" lIns="137168" tIns="68583" rIns="137168" bIns="68583">
            <a:spAutoFit/>
          </a:bodyPr>
          <a:lstStyle/>
          <a:p>
            <a:r>
              <a:rPr lang="en-US" altLang="zh-CN" sz="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endParaRPr lang="zh-CN" altLang="en-US" sz="6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59733" y="7070901"/>
            <a:ext cx="1405529" cy="341638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景阳科技版权所有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012" y="6947335"/>
            <a:ext cx="1890219" cy="5071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137160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1371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14196"/>
            <a:ext cx="13717588" cy="35658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616" y="6452569"/>
            <a:ext cx="3834870" cy="748190"/>
          </a:xfrm>
          <a:prstGeom prst="rect">
            <a:avLst/>
          </a:prstGeom>
          <a:noFill/>
        </p:spPr>
        <p:txBody>
          <a:bodyPr wrap="square" lIns="137168" tIns="68583" rIns="137168" bIns="68583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800" b="1" dirty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www.sunell.com.cn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深圳市景阳科技股份有限公司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1616" y="1211831"/>
            <a:ext cx="3554019" cy="513715"/>
          </a:xfrm>
          <a:prstGeom prst="rect">
            <a:avLst/>
          </a:prstGeom>
          <a:noFill/>
        </p:spPr>
        <p:txBody>
          <a:bodyPr wrap="square" lIns="137168" tIns="68583" rIns="137168" bIns="68583" rtlCol="0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cs typeface="Arial Unicode MS" panose="020B0604020202020204" pitchFamily="34" charset="-122"/>
              </a:rPr>
              <a:t>景阳，您可信赖的伙伴</a:t>
            </a:r>
            <a:endParaRPr lang="zh-CN" altLang="en-US" sz="2400" b="1" dirty="0">
              <a:solidFill>
                <a:srgbClr val="0070C0"/>
              </a:solidFill>
              <a:latin typeface="微软雅黑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367" y="6421868"/>
            <a:ext cx="3240375" cy="86939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41520" y="2994765"/>
            <a:ext cx="11450598" cy="1154168"/>
          </a:xfrm>
          <a:prstGeom prst="rect">
            <a:avLst/>
          </a:prstGeom>
          <a:noFill/>
        </p:spPr>
        <p:txBody>
          <a:bodyPr wrap="square" lIns="137168" tIns="68583" rIns="137168" bIns="68583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FFFFF"/>
                </a:solidFill>
              </a:rPr>
              <a:t>DevOps</a:t>
            </a:r>
            <a:r>
              <a:rPr lang="zh-CN" altLang="en-US" sz="6600" b="1" dirty="0">
                <a:solidFill>
                  <a:srgbClr val="FFFFFF"/>
                </a:solidFill>
              </a:rPr>
              <a:t>工作流程分享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91042" y="4795316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苏新健 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20212-08-xx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2"/>
    </mc:Choice>
    <mc:Fallback>
      <p:transition spd="slow" advTm="32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</a:t>
            </a: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4972" y="562775"/>
            <a:ext cx="6858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DveOps</a:t>
            </a:r>
            <a:r>
              <a:rPr lang="zh-CN" altLang="en-US" sz="2800" b="1" dirty="0" err="1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组织转变</a:t>
            </a:r>
          </a:p>
        </p:txBody>
      </p:sp>
      <p:sp>
        <p:nvSpPr>
          <p:cNvPr id="14" name="矩形 13"/>
          <p:cNvSpPr/>
          <p:nvPr/>
        </p:nvSpPr>
        <p:spPr>
          <a:xfrm>
            <a:off x="511662" y="1404408"/>
            <a:ext cx="6347132" cy="1031240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en-US" altLang="zh-CN" sz="2000" dirty="0"/>
              <a:t>DevOps</a:t>
            </a:r>
            <a:r>
              <a:rPr lang="zh-CN" altLang="en-US" sz="2000" dirty="0"/>
              <a:t>并不仅仅是组织架构变革，更是企业文化和思想观念的变革，如果不能改变观念，即使员工放在一起，也不会产生火花。</a:t>
            </a:r>
          </a:p>
        </p:txBody>
      </p:sp>
      <p:pic>
        <p:nvPicPr>
          <p:cNvPr id="4" name="图片 3" descr="截屏2022-08-05 00.54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5" y="2202815"/>
            <a:ext cx="7553325" cy="4391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4340" y="2995295"/>
            <a:ext cx="4537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例如运维工程师根据初期设计，估算硬件资源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424337" y="4969932"/>
            <a:ext cx="4362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测试工程师根据开发的功能或者开发进度制定测试计划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</a:t>
            </a: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4972" y="573570"/>
            <a:ext cx="6858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DveOps</a:t>
            </a: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流程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48" y="1322339"/>
            <a:ext cx="8592185" cy="41376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82833" y="1572625"/>
            <a:ext cx="4559737" cy="4475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+mn-ea"/>
              </a:rPr>
              <a:t>敏捷与</a:t>
            </a:r>
            <a:r>
              <a:rPr lang="en-US" altLang="zh-CN" sz="1800" b="1" dirty="0">
                <a:solidFill>
                  <a:srgbClr val="002060"/>
                </a:solidFill>
                <a:latin typeface="+mn-ea"/>
              </a:rPr>
              <a:t>DevOps</a:t>
            </a:r>
            <a:r>
              <a:rPr lang="zh-CN" altLang="en-US" sz="1800" b="1" dirty="0">
                <a:solidFill>
                  <a:srgbClr val="002060"/>
                </a:solidFill>
                <a:latin typeface="+mn-ea"/>
              </a:rPr>
              <a:t>区别：</a:t>
            </a:r>
            <a:endParaRPr lang="en-US" altLang="zh-CN" sz="1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敏捷和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+mn-ea"/>
              </a:rPr>
              <a:t>DevOps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（此处仅仅只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+mn-ea"/>
              </a:rPr>
              <a:t>CI/CD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）解决的是不同阶段的问题。</a:t>
            </a:r>
            <a:endParaRPr lang="en-US" altLang="zh-CN" sz="1800" b="0" i="0" dirty="0">
              <a:solidFill>
                <a:srgbClr val="222222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敏捷通过流程管理手段，应用一些理论框架（比如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+mn-ea"/>
              </a:rPr>
              <a:t>scrum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、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+mn-ea"/>
              </a:rPr>
              <a:t>Kanban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），主要解决业务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+mn-ea"/>
              </a:rPr>
              <a:t>/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商务部门和开发部门之间的矛盾点，让双方能够快速沟通，高效协作。</a:t>
            </a:r>
            <a:endParaRPr lang="en-US" altLang="zh-CN" sz="1800" b="0" i="0" dirty="0">
              <a:solidFill>
                <a:srgbClr val="222222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而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latin typeface="+mn-ea"/>
              </a:rPr>
              <a:t>DevOps</a:t>
            </a:r>
            <a:r>
              <a:rPr lang="zh-CN" altLang="en-US" sz="1800" b="0" i="0" dirty="0">
                <a:solidFill>
                  <a:srgbClr val="222222"/>
                </a:solidFill>
                <a:effectLst/>
                <a:latin typeface="+mn-ea"/>
              </a:rPr>
              <a:t>主要是通过一些工程实践方法，结合自动化工具，解决开发、测试、运维部门之间的矛盾，使产品功能能够快速、稳定的上线运行。</a:t>
            </a:r>
            <a:endParaRPr lang="zh-CN" altLang="en-US" sz="1800" dirty="0">
              <a:latin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2" y="1842988"/>
            <a:ext cx="37528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/>
          <p:nvPr/>
        </p:nvSpPr>
        <p:spPr>
          <a:xfrm>
            <a:off x="1530201" y="507696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</a:rPr>
              <a:t>DevOps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工作流程分享</a:t>
            </a: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43094968"/>
              </p:ext>
            </p:extLst>
          </p:nvPr>
        </p:nvGraphicFramePr>
        <p:xfrm>
          <a:off x="2318980" y="1855403"/>
          <a:ext cx="61656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 </a:t>
            </a:r>
            <a:r>
              <a:rPr lang="en-US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 / CD /CD</a:t>
            </a:r>
            <a:endParaRPr lang="zh-CN" alt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CI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：持续集成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84882" y="1605992"/>
            <a:ext cx="1131447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CI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continuous integration)</a:t>
            </a:r>
            <a:r>
              <a:rPr lang="zh-CN" altLang="en-US" dirty="0"/>
              <a:t>持续集成 （代码写好存盘提交后，后续的构建能够自动化执行，再被测试工具部署到测试环境中进行测试，将所有步骤自动完成。一但出现问题打回重新处理）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6" y="3455399"/>
            <a:ext cx="8654850" cy="31401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 </a:t>
            </a:r>
            <a:r>
              <a:rPr lang="en-US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 / CD /CD</a:t>
            </a:r>
            <a:endParaRPr lang="zh-CN" alt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CD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：持续交付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84882" y="1368363"/>
            <a:ext cx="124666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CD：</a:t>
            </a:r>
            <a:r>
              <a:rPr lang="zh-CN" altLang="en-US" dirty="0">
                <a:sym typeface="Wingdings" panose="05000000000000000000" pitchFamily="2" charset="2"/>
              </a:rPr>
              <a:t> （</a:t>
            </a:r>
            <a:r>
              <a:rPr lang="en-US" altLang="zh-CN" dirty="0">
                <a:sym typeface="Wingdings" panose="05000000000000000000" pitchFamily="2" charset="2"/>
              </a:rPr>
              <a:t>continuous d</a:t>
            </a:r>
            <a:r>
              <a:rPr lang="zh-CN" altLang="en-US" dirty="0"/>
              <a:t>elivery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r>
              <a:rPr lang="zh-CN" altLang="en-US" dirty="0"/>
              <a:t>持续交付，（交付给运维进行部署，测试完成后打包到可以被运维拿到的共享文件服务，仓库当中。让运维工程师能从中得到打包好的构建好的产品）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9" y="2738354"/>
            <a:ext cx="6183678" cy="41633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 </a:t>
            </a:r>
            <a:r>
              <a:rPr lang="en-US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 / CD /CD</a:t>
            </a:r>
            <a:endParaRPr lang="zh-CN" alt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CD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：持续部署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84882" y="1381508"/>
            <a:ext cx="12178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CD：</a:t>
            </a:r>
            <a:r>
              <a:rPr lang="en-US" altLang="zh-CN" dirty="0"/>
              <a:t> (</a:t>
            </a:r>
            <a:r>
              <a:rPr lang="en-US" altLang="zh-CN" dirty="0">
                <a:sym typeface="Wingdings" panose="05000000000000000000" pitchFamily="2" charset="2"/>
              </a:rPr>
              <a:t>continuous </a:t>
            </a:r>
            <a:r>
              <a:rPr lang="zh-CN" altLang="en-US" dirty="0"/>
              <a:t>Deploy</a:t>
            </a:r>
            <a:r>
              <a:rPr lang="en-US" altLang="zh-CN" dirty="0"/>
              <a:t>)</a:t>
            </a:r>
            <a:r>
              <a:rPr lang="zh-CN" altLang="en-US" dirty="0"/>
              <a:t>持续部署（交付完成后进行部署，自动将包拖出来，触发任务自动发布到线上）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2" y="2339554"/>
            <a:ext cx="6706716" cy="45002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2" y="1842988"/>
            <a:ext cx="37528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/>
          <p:nvPr/>
        </p:nvSpPr>
        <p:spPr>
          <a:xfrm>
            <a:off x="1530201" y="507696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/>
              <a:t>DevOps</a:t>
            </a:r>
            <a:r>
              <a:rPr lang="zh-CN" altLang="en-US" sz="3200" b="1" dirty="0"/>
              <a:t>工作流程分享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578032682"/>
              </p:ext>
            </p:extLst>
          </p:nvPr>
        </p:nvGraphicFramePr>
        <p:xfrm>
          <a:off x="2318980" y="1855403"/>
          <a:ext cx="61656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en-US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r>
              <a:rPr lang="zh-CN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技术栈与工具</a:t>
            </a: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DevOps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的工具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7836" y="1256465"/>
            <a:ext cx="105494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n-ea"/>
              </a:rPr>
              <a:t>DevOps 兴起于2009年，近年来由于云计算，互联网的发展。促进了 DevOps的基础设施以及工具链的发展，涌现了一大批优秀的工具，这些工具涵盖各个领域。帮助 DevOps 实现落地。</a:t>
            </a:r>
            <a:endParaRPr lang="en-US" altLang="zh-CN" sz="1800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22080" y="2275012"/>
            <a:ext cx="6825342" cy="7070725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工具类：</a:t>
            </a:r>
          </a:p>
          <a:p>
            <a:pPr indent="0">
              <a:spcBef>
                <a:spcPts val="1555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sym typeface="+mn-ea"/>
              </a:rPr>
              <a:t>※</a:t>
            </a:r>
            <a:r>
              <a:rPr lang="zh-CN" altLang="en-US" sz="2000" dirty="0">
                <a:sym typeface="+mn-ea"/>
              </a:rPr>
              <a:t>计划工具；</a:t>
            </a:r>
            <a:r>
              <a:rPr lang="en-US" altLang="zh-CN" sz="2000" dirty="0">
                <a:sym typeface="+mn-ea"/>
              </a:rPr>
              <a:t>jira</a:t>
            </a:r>
            <a:r>
              <a:rPr lang="zh-CN" altLang="en-US" sz="2000" dirty="0">
                <a:ea typeface="宋体" charset="0"/>
                <a:sym typeface="+mn-ea"/>
              </a:rPr>
              <a:t>、禅道</a:t>
            </a:r>
            <a:endParaRPr lang="en-US" altLang="zh-CN" sz="20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版本控制工具；</a:t>
            </a:r>
            <a:r>
              <a:rPr lang="en-US" altLang="zh-CN" sz="2000" dirty="0"/>
              <a:t>gitlab</a:t>
            </a:r>
            <a:r>
              <a:rPr lang="zh-CN" altLang="en-US" sz="2000" dirty="0">
                <a:ea typeface="宋体" charset="0"/>
              </a:rPr>
              <a:t>、</a:t>
            </a:r>
            <a:r>
              <a:rPr lang="en-US" altLang="zh-CN" sz="2000" dirty="0">
                <a:ea typeface="宋体" charset="0"/>
              </a:rPr>
              <a:t>github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容器管理工具；</a:t>
            </a:r>
            <a:r>
              <a:rPr lang="en-US" altLang="zh-CN" sz="2000" dirty="0"/>
              <a:t>docker</a:t>
            </a:r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 配置管理工具；chef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 </a:t>
            </a:r>
            <a:r>
              <a:rPr lang="zh-CN" altLang="en-US" sz="2000" dirty="0"/>
              <a:t>CI/</a:t>
            </a:r>
            <a:r>
              <a:rPr lang="en-US" altLang="zh-CN" sz="2000" dirty="0"/>
              <a:t>CD</a:t>
            </a:r>
            <a:r>
              <a:rPr lang="zh-CN" altLang="en-US" sz="2000" dirty="0"/>
              <a:t>自动化工具</a:t>
            </a:r>
            <a:r>
              <a:rPr lang="en-US" altLang="zh-CN" sz="2000" dirty="0"/>
              <a:t>;  Jenkins</a:t>
            </a:r>
            <a:r>
              <a:rPr lang="zh-CN" altLang="en-US" sz="2000" dirty="0">
                <a:ea typeface="宋体" charset="0"/>
              </a:rPr>
              <a:t>、</a:t>
            </a:r>
            <a:r>
              <a:rPr lang="en-US" altLang="zh-CN" sz="2000" dirty="0">
                <a:ea typeface="宋体" charset="0"/>
              </a:rPr>
              <a:t>gitlabrunner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测试自动化工具</a:t>
            </a:r>
            <a:r>
              <a:rPr lang="en-US" altLang="zh-CN" sz="2000" dirty="0"/>
              <a:t>; selenium</a:t>
            </a:r>
          </a:p>
          <a:p>
            <a:pPr>
              <a:spcBef>
                <a:spcPts val="1555"/>
              </a:spcBef>
            </a:pPr>
            <a:r>
              <a:rPr lang="en-US" altLang="zh-CN" sz="2000" dirty="0">
                <a:sym typeface="+mn-ea"/>
              </a:rPr>
              <a:t> ...</a:t>
            </a:r>
            <a:endParaRPr lang="zh-CN" altLang="en-US" sz="2000" dirty="0"/>
          </a:p>
          <a:p>
            <a:pPr>
              <a:spcBef>
                <a:spcPts val="1555"/>
              </a:spcBef>
            </a:pPr>
            <a:endParaRPr lang="en-US" altLang="zh-CN" sz="2000" dirty="0"/>
          </a:p>
          <a:p>
            <a:pPr>
              <a:spcBef>
                <a:spcPts val="1555"/>
              </a:spcBef>
            </a:pPr>
            <a:endParaRPr lang="en-US" altLang="zh-CN" sz="2000" dirty="0"/>
          </a:p>
          <a:p>
            <a:pPr>
              <a:spcBef>
                <a:spcPts val="1555"/>
              </a:spcBef>
            </a:pPr>
            <a:endParaRPr lang="en-US" altLang="zh-CN" sz="2000" dirty="0"/>
          </a:p>
          <a:p>
            <a:pPr>
              <a:spcBef>
                <a:spcPts val="1555"/>
              </a:spcBef>
            </a:pPr>
            <a:endParaRPr lang="en-US" altLang="zh-CN" sz="2000" dirty="0"/>
          </a:p>
          <a:p>
            <a:pPr>
              <a:spcBef>
                <a:spcPts val="1555"/>
              </a:spcBef>
            </a:pPr>
            <a:endParaRPr lang="en-US" altLang="zh-CN" sz="2000" dirty="0"/>
          </a:p>
          <a:p>
            <a:pPr>
              <a:spcBef>
                <a:spcPts val="1555"/>
              </a:spcBef>
            </a:pPr>
            <a:endParaRPr lang="en-US" altLang="zh-CN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674" y="1842988"/>
            <a:ext cx="7026176" cy="5249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2" y="1842988"/>
            <a:ext cx="37528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/>
          <p:nvPr/>
        </p:nvSpPr>
        <p:spPr>
          <a:xfrm>
            <a:off x="1530201" y="507696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</a:rPr>
              <a:t>DevOps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工作流程分享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965644384"/>
              </p:ext>
            </p:extLst>
          </p:nvPr>
        </p:nvGraphicFramePr>
        <p:xfrm>
          <a:off x="2318980" y="1855403"/>
          <a:ext cx="61656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8204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搭建</a:t>
            </a:r>
            <a:r>
              <a:rPr lang="en-US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目标或需求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3725" y="1987550"/>
            <a:ext cx="648779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1.开发人员提交代码;</a:t>
            </a:r>
          </a:p>
          <a:p>
            <a:r>
              <a:rPr lang="zh-CN" altLang="en-US" dirty="0"/>
              <a:t>2.代码仓库自动触发打包拷贝到测试环境</a:t>
            </a:r>
          </a:p>
          <a:p>
            <a:r>
              <a:rPr lang="zh-CN" altLang="en-US" dirty="0"/>
              <a:t>3.测试环境自动重启服务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615" y="1483360"/>
            <a:ext cx="3243580" cy="27768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7530" y="5588000"/>
            <a:ext cx="1049972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目标或需求一般是千人千面，应该根据实际情况选择合适的工具。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367" y="1842988"/>
            <a:ext cx="37528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/>
          <p:nvPr/>
        </p:nvSpPr>
        <p:spPr>
          <a:xfrm>
            <a:off x="1530201" y="507696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</a:rPr>
              <a:t>DevOps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工作流程分享</a:t>
            </a: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736385644"/>
              </p:ext>
            </p:extLst>
          </p:nvPr>
        </p:nvGraphicFramePr>
        <p:xfrm>
          <a:off x="2318980" y="1855403"/>
          <a:ext cx="61656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8204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搭建</a:t>
            </a:r>
            <a:r>
              <a:rPr lang="en-US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工具的选择、安装</a:t>
            </a: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1627505"/>
            <a:ext cx="1247140" cy="40830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898140" y="1499235"/>
            <a:ext cx="838898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 b="0" dirty="0">
                <a:cs typeface="等线" charset="0"/>
              </a:rPr>
              <a:t>Gitlab 是一个基于 Git的代码托管和研发协作的开源平台，同时，在Gitlab上还集成了大量用于软件开发和部署以及项目管理的必要工具。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953770" y="295656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1600" b="1">
                <a:cs typeface="等线" charset="0"/>
              </a:rPr>
              <a:t>CI/CD工具</a:t>
            </a:r>
            <a:endParaRPr lang="en-US" altLang="zh-CN" sz="1600" b="1">
              <a:cs typeface="等线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29890" y="3093720"/>
            <a:ext cx="820801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 b="0">
                <a:cs typeface="等线" charset="0"/>
              </a:rPr>
              <a:t>GitLab Runner 是一个与 GitLab CI/CD 配合使用以在管道中运行作业的的持续集成、持续部署的应用程序。</a:t>
            </a:r>
            <a:endParaRPr lang="zh-CN" altLang="en-US" sz="2000"/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" y="4651375"/>
            <a:ext cx="676910" cy="4927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25750" y="4628515"/>
            <a:ext cx="90443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altLang="zh-CN" sz="2000" b="0">
                <a:cs typeface="等线" charset="0"/>
              </a:rPr>
              <a:t>Docker</a:t>
            </a:r>
            <a:r>
              <a:rPr lang="zh-CN" altLang="en-US" sz="2000" b="0">
                <a:cs typeface="等线" charset="0"/>
              </a:rPr>
              <a:t>是比</a:t>
            </a:r>
            <a:r>
              <a:rPr lang="zh-CN" sz="2000">
                <a:cs typeface="等线" charset="0"/>
                <a:sym typeface="+mn-ea"/>
              </a:rPr>
              <a:t>虚拟机轻便的容器工具</a:t>
            </a:r>
            <a:r>
              <a:rPr lang="zh-CN" sz="2000" b="0">
                <a:cs typeface="等线" charset="0"/>
              </a:rPr>
              <a:t>，具有效率、轻量、复用性、可移植性、隔离性等等。</a:t>
            </a:r>
            <a:endParaRPr lang="zh-CN" altLang="en-US" sz="20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5" y="5803900"/>
            <a:ext cx="943610" cy="7073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34335" y="6028690"/>
            <a:ext cx="2306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Ubuntu18.04</a:t>
            </a:r>
            <a:r>
              <a:rPr lang="zh-CN" altLang="en-US" sz="2000"/>
              <a:t>及以上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8204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搭建</a:t>
            </a:r>
            <a:r>
              <a:rPr lang="en-US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工具的安装</a:t>
            </a: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7530" y="1266825"/>
            <a:ext cx="109810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400" b="0" dirty="0">
                <a:latin typeface="等线" charset="0"/>
                <a:cs typeface="Times New Roman" panose="02020603050405020304" charset="0"/>
              </a:rPr>
              <a:t>1) </a:t>
            </a:r>
            <a:r>
              <a:rPr lang="zh-CN" sz="2400" b="0" dirty="0">
                <a:cs typeface="等线" charset="0"/>
              </a:rPr>
              <a:t>安装</a:t>
            </a:r>
            <a:r>
              <a:rPr lang="en-US" sz="2400" b="0" dirty="0">
                <a:latin typeface="等线" charset="0"/>
                <a:cs typeface="Times New Roman" panose="02020603050405020304" charset="0"/>
              </a:rPr>
              <a:t>docker</a:t>
            </a:r>
            <a:endParaRPr lang="en-US" sz="24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indent="0"/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sudo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curl </a:t>
            </a:r>
            <a:r>
              <a:rPr lang="en-US" sz="2400" b="0" dirty="0">
                <a:solidFill>
                  <a:srgbClr val="008080"/>
                </a:solidFill>
                <a:latin typeface="Consolas" charset="0"/>
                <a:cs typeface="宋体" charset="0"/>
              </a:rPr>
              <a:t>-</a:t>
            </a:r>
            <a:r>
              <a:rPr lang="en-US" sz="2400" b="0" dirty="0" err="1">
                <a:solidFill>
                  <a:srgbClr val="008080"/>
                </a:solidFill>
                <a:latin typeface="Consolas" charset="0"/>
                <a:cs typeface="宋体" charset="0"/>
              </a:rPr>
              <a:t>fsSL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https://get.docker.com | bash </a:t>
            </a:r>
            <a:r>
              <a:rPr lang="en-US" sz="2400" b="0" dirty="0">
                <a:solidFill>
                  <a:srgbClr val="008080"/>
                </a:solidFill>
                <a:latin typeface="Consolas" charset="0"/>
                <a:cs typeface="宋体" charset="0"/>
              </a:rPr>
              <a:t>-s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docker </a:t>
            </a:r>
            <a:r>
              <a:rPr lang="en-US" sz="2400" b="0" dirty="0">
                <a:solidFill>
                  <a:srgbClr val="008080"/>
                </a:solidFill>
                <a:latin typeface="Consolas" charset="0"/>
                <a:cs typeface="宋体" charset="0"/>
              </a:rPr>
              <a:t>--mirror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Aliyun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93725" y="2312670"/>
            <a:ext cx="9580245" cy="4892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altLang="zh-CN" sz="2400" dirty="0">
                <a:latin typeface="+mn-ea"/>
                <a:cs typeface="等线" charset="0"/>
              </a:rPr>
              <a:t>2</a:t>
            </a:r>
            <a:r>
              <a:rPr lang="zh-CN" sz="2400" dirty="0">
                <a:latin typeface="+mn-ea"/>
                <a:cs typeface="等线" charset="0"/>
              </a:rPr>
              <a:t>）安装</a:t>
            </a:r>
            <a:r>
              <a:rPr lang="en-US" altLang="zh-CN" sz="2400" dirty="0">
                <a:latin typeface="+mn-ea"/>
                <a:cs typeface="等线" charset="0"/>
              </a:rPr>
              <a:t>docker</a:t>
            </a:r>
            <a:endParaRPr lang="zh-CN" sz="2400" dirty="0">
              <a:latin typeface="+mn-ea"/>
              <a:cs typeface="等线" charset="0"/>
            </a:endParaRPr>
          </a:p>
          <a:p>
            <a:pPr marL="0" indent="0" algn="l"/>
            <a:r>
              <a:rPr lang="en-US" altLang="zh-CN" sz="2400" dirty="0">
                <a:latin typeface="+mn-ea"/>
                <a:cs typeface="等线" charset="0"/>
              </a:rPr>
              <a:t>*</a:t>
            </a:r>
            <a:r>
              <a:rPr lang="zh-CN" sz="2400" dirty="0">
                <a:latin typeface="+mn-ea"/>
                <a:cs typeface="等线" charset="0"/>
              </a:rPr>
              <a:t>查找gitlab镜像</a:t>
            </a:r>
            <a:endParaRPr lang="en-US" sz="2400" dirty="0">
              <a:solidFill>
                <a:srgbClr val="2E2E2E"/>
              </a:solidFill>
              <a:highlight>
                <a:srgbClr val="C0C0C0"/>
              </a:highlight>
              <a:latin typeface="+mn-ea"/>
              <a:cs typeface="宋体" charset="0"/>
            </a:endParaRPr>
          </a:p>
          <a:p>
            <a:pPr marL="0" indent="0" algn="l"/>
            <a:r>
              <a:rPr lang="en-US" sz="2400" u="sng" dirty="0">
                <a:solidFill>
                  <a:srgbClr val="2E2E2E"/>
                </a:solidFill>
                <a:highlight>
                  <a:srgbClr val="C0C0C0"/>
                </a:highlight>
                <a:latin typeface="+mn-ea"/>
                <a:cs typeface="宋体" charset="0"/>
              </a:rPr>
              <a:t>docker search </a:t>
            </a:r>
            <a:r>
              <a:rPr lang="en-US" sz="2400" u="sng" dirty="0" err="1">
                <a:solidFill>
                  <a:srgbClr val="2E2E2E"/>
                </a:solidFill>
                <a:highlight>
                  <a:srgbClr val="C0C0C0"/>
                </a:highlight>
                <a:latin typeface="+mn-ea"/>
                <a:cs typeface="宋体" charset="0"/>
              </a:rPr>
              <a:t>gitlab</a:t>
            </a:r>
            <a:endParaRPr lang="en-US" sz="2400" u="sng" dirty="0">
              <a:solidFill>
                <a:srgbClr val="2E2E2E"/>
              </a:solidFill>
              <a:highlight>
                <a:srgbClr val="C0C0C0"/>
              </a:highlight>
              <a:latin typeface="+mn-ea"/>
              <a:cs typeface="宋体" charset="0"/>
            </a:endParaRPr>
          </a:p>
          <a:p>
            <a:pPr marL="0" indent="0" algn="l"/>
            <a:r>
              <a:rPr lang="en-US" altLang="zh-CN" sz="2400" dirty="0">
                <a:latin typeface="+mn-ea"/>
                <a:cs typeface="等线" charset="0"/>
              </a:rPr>
              <a:t>*</a:t>
            </a:r>
            <a:r>
              <a:rPr lang="zh-CN" sz="2400" dirty="0">
                <a:latin typeface="+mn-ea"/>
                <a:cs typeface="等线" charset="0"/>
              </a:rPr>
              <a:t> 拉取gitlab docker镜像</a:t>
            </a:r>
            <a:endParaRPr lang="en-US" sz="2400" dirty="0">
              <a:solidFill>
                <a:srgbClr val="2E2E2E"/>
              </a:solidFill>
              <a:highlight>
                <a:srgbClr val="C0C0C0"/>
              </a:highlight>
              <a:latin typeface="+mn-ea"/>
              <a:cs typeface="宋体" charset="0"/>
            </a:endParaRPr>
          </a:p>
          <a:p>
            <a:pPr marL="0" indent="0" algn="l"/>
            <a:r>
              <a:rPr lang="en-US" sz="2400" dirty="0">
                <a:solidFill>
                  <a:srgbClr val="2E2E2E"/>
                </a:solidFill>
                <a:highlight>
                  <a:srgbClr val="C0C0C0"/>
                </a:highlight>
                <a:latin typeface="+mn-ea"/>
                <a:cs typeface="宋体" charset="0"/>
              </a:rPr>
              <a:t>docker pull </a:t>
            </a:r>
            <a:r>
              <a:rPr lang="en-US" sz="2400" dirty="0" err="1">
                <a:solidFill>
                  <a:srgbClr val="2E2E2E"/>
                </a:solidFill>
                <a:highlight>
                  <a:srgbClr val="C0C0C0"/>
                </a:highlight>
                <a:latin typeface="+mn-ea"/>
                <a:cs typeface="宋体" charset="0"/>
              </a:rPr>
              <a:t>gitlab</a:t>
            </a:r>
            <a:r>
              <a:rPr lang="en-US" sz="2400" dirty="0">
                <a:solidFill>
                  <a:srgbClr val="2E2E2E"/>
                </a:solidFill>
                <a:highlight>
                  <a:srgbClr val="C0C0C0"/>
                </a:highlight>
                <a:latin typeface="+mn-ea"/>
                <a:cs typeface="宋体" charset="0"/>
              </a:rPr>
              <a:t>/</a:t>
            </a:r>
            <a:r>
              <a:rPr lang="en-US" sz="2400" dirty="0" err="1">
                <a:solidFill>
                  <a:srgbClr val="2E2E2E"/>
                </a:solidFill>
                <a:highlight>
                  <a:srgbClr val="C0C0C0"/>
                </a:highlight>
                <a:latin typeface="+mn-ea"/>
                <a:cs typeface="宋体" charset="0"/>
              </a:rPr>
              <a:t>gitlab</a:t>
            </a:r>
            <a:r>
              <a:rPr lang="en-US" sz="2400" dirty="0" err="1">
                <a:solidFill>
                  <a:srgbClr val="008080"/>
                </a:solidFill>
                <a:highlight>
                  <a:srgbClr val="C0C0C0"/>
                </a:highlight>
                <a:latin typeface="+mn-ea"/>
                <a:cs typeface="宋体" charset="0"/>
              </a:rPr>
              <a:t>-ce</a:t>
            </a:r>
            <a:r>
              <a:rPr lang="en-US" sz="2400" dirty="0" err="1">
                <a:solidFill>
                  <a:srgbClr val="2E2E2E"/>
                </a:solidFill>
                <a:highlight>
                  <a:srgbClr val="C0C0C0"/>
                </a:highlight>
                <a:latin typeface="+mn-ea"/>
                <a:cs typeface="宋体" charset="0"/>
              </a:rPr>
              <a:t>:latest</a:t>
            </a:r>
            <a:endParaRPr lang="zh-CN" sz="2400" dirty="0">
              <a:latin typeface="+mn-ea"/>
              <a:cs typeface="等线" charset="0"/>
            </a:endParaRPr>
          </a:p>
          <a:p>
            <a:pPr marL="0" indent="0" algn="l"/>
            <a:r>
              <a:rPr lang="en-US" altLang="zh-CN" sz="2400" dirty="0">
                <a:latin typeface="+mn-ea"/>
                <a:cs typeface="等线" charset="0"/>
              </a:rPr>
              <a:t>*</a:t>
            </a:r>
            <a:r>
              <a:rPr lang="zh-CN" sz="2400" dirty="0">
                <a:latin typeface="+mn-ea"/>
                <a:cs typeface="等线" charset="0"/>
              </a:rPr>
              <a:t>运行gitlab容器</a:t>
            </a:r>
            <a:endParaRPr lang="en-US" sz="2400" dirty="0">
              <a:solidFill>
                <a:srgbClr val="2E2E2E"/>
              </a:solidFill>
              <a:latin typeface="+mn-ea"/>
              <a:cs typeface="宋体" charset="0"/>
            </a:endParaRPr>
          </a:p>
          <a:p>
            <a:pPr marL="0" indent="0" algn="l"/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docker run 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</a:t>
            </a:r>
            <a:r>
              <a:rPr lang="en-US" sz="2400" dirty="0" err="1">
                <a:solidFill>
                  <a:srgbClr val="008080"/>
                </a:solidFill>
                <a:latin typeface="+mn-ea"/>
                <a:cs typeface="宋体" charset="0"/>
              </a:rPr>
              <a:t>itd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 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-p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</a:t>
            </a:r>
            <a:r>
              <a:rPr lang="en-US" sz="2400" dirty="0">
                <a:solidFill>
                  <a:srgbClr val="009999"/>
                </a:solidFill>
                <a:latin typeface="+mn-ea"/>
                <a:cs typeface="宋体" charset="0"/>
              </a:rPr>
              <a:t>80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:</a:t>
            </a:r>
            <a:r>
              <a:rPr lang="en-US" sz="2400" dirty="0">
                <a:solidFill>
                  <a:srgbClr val="009999"/>
                </a:solidFill>
                <a:latin typeface="+mn-ea"/>
                <a:cs typeface="宋体" charset="0"/>
              </a:rPr>
              <a:t>80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-p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</a:t>
            </a:r>
            <a:r>
              <a:rPr lang="en-US" sz="2400" dirty="0">
                <a:solidFill>
                  <a:srgbClr val="009999"/>
                </a:solidFill>
                <a:latin typeface="+mn-ea"/>
                <a:cs typeface="宋体" charset="0"/>
              </a:rPr>
              <a:t>27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:</a:t>
            </a:r>
            <a:r>
              <a:rPr lang="en-US" sz="2400" dirty="0">
                <a:solidFill>
                  <a:srgbClr val="009999"/>
                </a:solidFill>
                <a:latin typeface="+mn-ea"/>
                <a:cs typeface="宋体" charset="0"/>
              </a:rPr>
              <a:t>22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-v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usr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/local/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gitlab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-test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etc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:/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etc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gitlab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 \</a:t>
            </a:r>
          </a:p>
          <a:p>
            <a:pPr marL="0" indent="0" algn="l"/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-v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usr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/local/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gitlab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-test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/log:/var/log/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gitlab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\</a:t>
            </a:r>
          </a:p>
          <a:p>
            <a:pPr marL="0" indent="0" algn="l"/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-v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usr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/local/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gitlab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-test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/opt:/var/opt/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gitlab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\</a:t>
            </a:r>
          </a:p>
          <a:p>
            <a:pPr marL="0" indent="0" algn="l"/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--restart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always \</a:t>
            </a:r>
          </a:p>
          <a:p>
            <a:pPr marL="0" indent="0" algn="l"/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--privileged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=true \</a:t>
            </a:r>
          </a:p>
          <a:p>
            <a:pPr marL="0" indent="0" algn="l"/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--name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gitlab</a:t>
            </a:r>
            <a:r>
              <a:rPr lang="en-US" sz="2400" dirty="0">
                <a:solidFill>
                  <a:srgbClr val="008080"/>
                </a:solidFill>
                <a:latin typeface="+mn-ea"/>
                <a:cs typeface="宋体" charset="0"/>
              </a:rPr>
              <a:t>-test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 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gitlab</a:t>
            </a:r>
            <a:r>
              <a:rPr lang="en-US" sz="2400" dirty="0">
                <a:solidFill>
                  <a:srgbClr val="2E2E2E"/>
                </a:solidFill>
                <a:latin typeface="+mn-ea"/>
                <a:cs typeface="宋体" charset="0"/>
              </a:rPr>
              <a:t>/</a:t>
            </a:r>
            <a:r>
              <a:rPr lang="en-US" sz="2400" dirty="0" err="1">
                <a:solidFill>
                  <a:srgbClr val="2E2E2E"/>
                </a:solidFill>
                <a:latin typeface="+mn-ea"/>
                <a:cs typeface="宋体" charset="0"/>
              </a:rPr>
              <a:t>gitlab</a:t>
            </a:r>
            <a:r>
              <a:rPr lang="en-US" sz="2400" dirty="0" err="1">
                <a:solidFill>
                  <a:srgbClr val="008080"/>
                </a:solidFill>
                <a:latin typeface="+mn-ea"/>
                <a:cs typeface="宋体" charset="0"/>
              </a:rPr>
              <a:t>-ce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8204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搭建</a:t>
            </a:r>
            <a:r>
              <a:rPr lang="en-US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工具安装</a:t>
            </a: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625" y="979170"/>
            <a:ext cx="4430395" cy="26168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6115" y="1410970"/>
            <a:ext cx="48679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ym typeface="+mn-ea"/>
              </a:rPr>
              <a:t>gitlab</a:t>
            </a:r>
            <a:r>
              <a:rPr lang="zh-CN" altLang="en-US" sz="2400">
                <a:sym typeface="+mn-ea"/>
              </a:rPr>
              <a:t>安装成功，可通过</a:t>
            </a:r>
            <a:r>
              <a:rPr lang="en-US" altLang="zh-CN" sz="2400">
                <a:sym typeface="+mn-ea"/>
              </a:rPr>
              <a:t>url</a:t>
            </a:r>
            <a:r>
              <a:rPr lang="zh-CN" altLang="en-US" sz="2400">
                <a:sym typeface="+mn-ea"/>
              </a:rPr>
              <a:t>访问网页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66115" y="2059305"/>
            <a:ext cx="649795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altLang="zh-CN" sz="2400" b="1" dirty="0">
                <a:cs typeface="等线" charset="0"/>
              </a:rPr>
              <a:t>3</a:t>
            </a:r>
            <a:r>
              <a:rPr lang="zh-CN" altLang="en-US" sz="2400" b="1" dirty="0">
                <a:ea typeface="宋体" charset="0"/>
                <a:cs typeface="等线" charset="0"/>
              </a:rPr>
              <a:t>）安装</a:t>
            </a:r>
            <a:r>
              <a:rPr lang="zh-CN" sz="2400" b="1" dirty="0">
                <a:cs typeface="等线" charset="0"/>
              </a:rPr>
              <a:t>gitlab-runner</a:t>
            </a:r>
            <a:endParaRPr lang="zh-CN" sz="2400" b="1" dirty="0">
              <a:cs typeface="等线 Light" charset="0"/>
            </a:endParaRPr>
          </a:p>
          <a:p>
            <a:pPr marL="0" indent="0" algn="l"/>
            <a:r>
              <a:rPr lang="en-US" altLang="zh-CN" sz="2400" b="1" dirty="0">
                <a:cs typeface="等线 Light" charset="0"/>
              </a:rPr>
              <a:t>*</a:t>
            </a:r>
            <a:r>
              <a:rPr lang="zh-CN" sz="2400" b="1" dirty="0">
                <a:cs typeface="等线 Light" charset="0"/>
              </a:rPr>
              <a:t>拉取gitlab-runner docker镜像</a:t>
            </a:r>
            <a:endParaRPr lang="en-US" sz="24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docker pull 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gitlab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/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gitlab</a:t>
            </a:r>
            <a:r>
              <a:rPr lang="en-US" sz="2400" b="0" dirty="0" err="1">
                <a:solidFill>
                  <a:srgbClr val="008080"/>
                </a:solidFill>
                <a:latin typeface="Consolas" charset="0"/>
                <a:cs typeface="宋体" charset="0"/>
              </a:rPr>
              <a:t>-runner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:latest</a:t>
            </a:r>
            <a:endParaRPr lang="zh-CN" sz="2400" b="1" dirty="0">
              <a:cs typeface="等线 Light" charset="0"/>
            </a:endParaRPr>
          </a:p>
          <a:p>
            <a:pPr marL="0" indent="0" algn="l"/>
            <a:r>
              <a:rPr lang="en-US" altLang="zh-CN" sz="2400" b="1" dirty="0">
                <a:cs typeface="等线 Light" charset="0"/>
              </a:rPr>
              <a:t>*</a:t>
            </a:r>
            <a:r>
              <a:rPr lang="zh-CN" sz="2400" b="1" dirty="0">
                <a:cs typeface="等线 Light" charset="0"/>
              </a:rPr>
              <a:t>运行镜像</a:t>
            </a:r>
            <a:endParaRPr lang="en-US" sz="24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docker run </a:t>
            </a:r>
            <a:r>
              <a:rPr lang="en-US" sz="2400" b="0" dirty="0">
                <a:solidFill>
                  <a:srgbClr val="008080"/>
                </a:solidFill>
                <a:latin typeface="Consolas" charset="0"/>
                <a:cs typeface="宋体" charset="0"/>
              </a:rPr>
              <a:t>-d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latin typeface="Consolas" charset="0"/>
                <a:cs typeface="宋体" charset="0"/>
              </a:rPr>
              <a:t>--name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gitlab</a:t>
            </a:r>
            <a:r>
              <a:rPr lang="en-US" sz="2400" b="0" dirty="0">
                <a:solidFill>
                  <a:srgbClr val="008080"/>
                </a:solidFill>
                <a:latin typeface="Consolas" charset="0"/>
                <a:cs typeface="宋体" charset="0"/>
              </a:rPr>
              <a:t>-runner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latin typeface="Consolas" charset="0"/>
                <a:cs typeface="宋体" charset="0"/>
              </a:rPr>
              <a:t>--restart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always </a:t>
            </a:r>
            <a:r>
              <a:rPr lang="en-US" sz="2400" b="0" dirty="0">
                <a:solidFill>
                  <a:srgbClr val="008080"/>
                </a:solidFill>
                <a:latin typeface="Consolas" charset="0"/>
                <a:cs typeface="宋体" charset="0"/>
              </a:rPr>
              <a:t>-v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/var/run/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docker.sock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:/var/run/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docker.sock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</a:t>
            </a:r>
            <a:r>
              <a:rPr lang="en-US" sz="2400" b="0" dirty="0">
                <a:solidFill>
                  <a:srgbClr val="008080"/>
                </a:solidFill>
                <a:latin typeface="Consolas" charset="0"/>
                <a:cs typeface="宋体" charset="0"/>
              </a:rPr>
              <a:t>-v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/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srv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/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gitlab</a:t>
            </a:r>
            <a:r>
              <a:rPr lang="en-US" sz="2400" b="0" dirty="0">
                <a:solidFill>
                  <a:srgbClr val="008080"/>
                </a:solidFill>
                <a:latin typeface="Consolas" charset="0"/>
                <a:cs typeface="宋体" charset="0"/>
              </a:rPr>
              <a:t>-runner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/config:/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etc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/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gitlab</a:t>
            </a:r>
            <a:r>
              <a:rPr lang="en-US" sz="2400" b="0" dirty="0">
                <a:solidFill>
                  <a:srgbClr val="008080"/>
                </a:solidFill>
                <a:latin typeface="Consolas" charset="0"/>
                <a:cs typeface="宋体" charset="0"/>
              </a:rPr>
              <a:t>-runner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gitlab</a:t>
            </a:r>
            <a:r>
              <a:rPr lang="en-US" sz="24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/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gitlab</a:t>
            </a:r>
            <a:r>
              <a:rPr lang="en-US" sz="2400" b="0" dirty="0" err="1">
                <a:solidFill>
                  <a:srgbClr val="008080"/>
                </a:solidFill>
                <a:latin typeface="Consolas" charset="0"/>
                <a:cs typeface="宋体" charset="0"/>
              </a:rPr>
              <a:t>-runner</a:t>
            </a:r>
            <a:r>
              <a:rPr lang="en-US" sz="2400" b="0" dirty="0" err="1">
                <a:solidFill>
                  <a:srgbClr val="2E2E2E"/>
                </a:solidFill>
                <a:latin typeface="Consolas" charset="0"/>
                <a:cs typeface="宋体" charset="0"/>
              </a:rPr>
              <a:t>:latest</a:t>
            </a:r>
            <a:endParaRPr lang="zh-CN" sz="2400" b="1" dirty="0">
              <a:cs typeface="等线 Light" charset="0"/>
            </a:endParaRPr>
          </a:p>
          <a:p>
            <a:pPr marL="0" indent="0" algn="l"/>
            <a:r>
              <a:rPr lang="en-US" altLang="zh-CN" sz="2400" b="1" dirty="0">
                <a:cs typeface="等线 Light" charset="0"/>
              </a:rPr>
              <a:t>*</a:t>
            </a:r>
            <a:r>
              <a:rPr lang="zh-CN" sz="2400" b="1" dirty="0">
                <a:cs typeface="等线 Light" charset="0"/>
              </a:rPr>
              <a:t>注册gitlab-runner</a:t>
            </a:r>
            <a:endParaRPr lang="zh-CN" altLang="en-US" sz="2400" dirty="0"/>
          </a:p>
        </p:txBody>
      </p:sp>
      <p:pic>
        <p:nvPicPr>
          <p:cNvPr id="10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870" y="3787775"/>
            <a:ext cx="4196715" cy="2808605"/>
          </a:xfrm>
          <a:prstGeom prst="rect">
            <a:avLst/>
          </a:prstGeom>
        </p:spPr>
      </p:pic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02555" y="5803265"/>
          <a:ext cx="711835" cy="998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r:id="rId5" imgW="4152900" imgH="5829300" progId="Word.Document.12">
                  <p:embed/>
                </p:oleObj>
              </mc:Choice>
              <mc:Fallback>
                <p:oleObj r:id="rId5" imgW="4152900" imgH="582930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02555" y="5803265"/>
                        <a:ext cx="711835" cy="998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8204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搭建</a:t>
            </a:r>
            <a:r>
              <a:rPr lang="en-US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定义工作流程及编写脚本</a:t>
            </a: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84835" y="1339532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1800" b="0">
                <a:cs typeface="宋体" charset="0"/>
              </a:rPr>
              <a:t>编写</a:t>
            </a:r>
            <a:r>
              <a:rPr lang="en-US" sz="1800" b="0">
                <a:latin typeface="等线" charset="0"/>
                <a:cs typeface="宋体" charset="0"/>
              </a:rPr>
              <a:t>.gitlab-ci.yml</a:t>
            </a:r>
            <a:r>
              <a:rPr lang="zh-CN" sz="1800" b="0">
                <a:cs typeface="宋体" charset="0"/>
              </a:rPr>
              <a:t>文件</a:t>
            </a:r>
            <a:endParaRPr lang="zh-CN" altLang="en-US" sz="1800"/>
          </a:p>
        </p:txBody>
      </p:sp>
      <p:sp>
        <p:nvSpPr>
          <p:cNvPr id="9" name="文本框 8"/>
          <p:cNvSpPr txBox="1"/>
          <p:nvPr/>
        </p:nvSpPr>
        <p:spPr>
          <a:xfrm>
            <a:off x="7074535" y="1050925"/>
            <a:ext cx="642048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 b="0" dirty="0">
                <a:cs typeface="等线" charset="0"/>
              </a:rPr>
              <a:t>上面的配置把一次 Pipeline 分成三个阶段：</a:t>
            </a:r>
            <a:endParaRPr lang="en-US" sz="2000" b="0" dirty="0">
              <a:latin typeface="等线" charset="0"/>
            </a:endParaRPr>
          </a:p>
          <a:p>
            <a:pPr indent="0"/>
            <a:r>
              <a:rPr lang="en-US" sz="2000" b="0" dirty="0">
                <a:latin typeface="等线" charset="0"/>
              </a:rPr>
              <a:t>•</a:t>
            </a:r>
            <a:r>
              <a:rPr lang="en-US" sz="2000" b="0" dirty="0">
                <a:latin typeface="等线" charset="0"/>
                <a:cs typeface="Times New Roman" panose="02020603050405020304" charset="0"/>
              </a:rPr>
              <a:t>	</a:t>
            </a:r>
            <a:r>
              <a:rPr lang="zh-CN" sz="2000" b="0" dirty="0">
                <a:cs typeface="等线" charset="0"/>
              </a:rPr>
              <a:t>构建工作（build）</a:t>
            </a:r>
            <a:endParaRPr lang="en-US" sz="2000" b="0" dirty="0">
              <a:latin typeface="等线" charset="0"/>
            </a:endParaRPr>
          </a:p>
          <a:p>
            <a:pPr indent="0"/>
            <a:r>
              <a:rPr lang="en-US" sz="2000" b="0" dirty="0">
                <a:latin typeface="等线" charset="0"/>
              </a:rPr>
              <a:t>•</a:t>
            </a:r>
            <a:r>
              <a:rPr lang="en-US" sz="2000" b="0" dirty="0">
                <a:latin typeface="等线" charset="0"/>
                <a:cs typeface="Times New Roman" panose="02020603050405020304" charset="0"/>
              </a:rPr>
              <a:t>	</a:t>
            </a:r>
            <a:r>
              <a:rPr lang="zh-CN" sz="2000" b="0" dirty="0">
                <a:cs typeface="等线" charset="0"/>
              </a:rPr>
              <a:t>单元测试工作</a:t>
            </a:r>
            <a:r>
              <a:rPr lang="en-US" sz="2000" b="0" dirty="0">
                <a:latin typeface="等线" charset="0"/>
                <a:cs typeface="Times New Roman" panose="02020603050405020304" charset="0"/>
              </a:rPr>
              <a:t>(test)</a:t>
            </a:r>
            <a:endParaRPr lang="en-US" sz="2000" b="0" dirty="0">
              <a:latin typeface="等线" charset="0"/>
            </a:endParaRPr>
          </a:p>
          <a:p>
            <a:pPr indent="0"/>
            <a:r>
              <a:rPr lang="en-US" sz="2000" b="0" dirty="0">
                <a:latin typeface="等线" charset="0"/>
              </a:rPr>
              <a:t>•</a:t>
            </a:r>
            <a:r>
              <a:rPr lang="en-US" sz="2000" b="0" dirty="0">
                <a:latin typeface="等线" charset="0"/>
                <a:cs typeface="Times New Roman" panose="02020603050405020304" charset="0"/>
              </a:rPr>
              <a:t>	</a:t>
            </a:r>
            <a:r>
              <a:rPr lang="zh-CN" sz="2000" b="0" dirty="0">
                <a:cs typeface="等线" charset="0"/>
              </a:rPr>
              <a:t>部署工作</a:t>
            </a:r>
            <a:r>
              <a:rPr lang="en-US" sz="2000" b="0" dirty="0">
                <a:latin typeface="等线" charset="0"/>
                <a:cs typeface="Times New Roman" panose="02020603050405020304" charset="0"/>
              </a:rPr>
              <a:t>(</a:t>
            </a:r>
            <a:r>
              <a:rPr lang="en-US" sz="2000" b="0" dirty="0">
                <a:latin typeface="等线" charset="0"/>
              </a:rPr>
              <a:t>deploy</a:t>
            </a:r>
            <a:r>
              <a:rPr lang="en-US" sz="2000" b="0" dirty="0">
                <a:latin typeface="等线" charset="0"/>
                <a:cs typeface="Times New Roman" panose="02020603050405020304" charset="0"/>
              </a:rPr>
              <a:t>)</a:t>
            </a:r>
          </a:p>
          <a:p>
            <a:pPr indent="0"/>
            <a:endParaRPr lang="zh-CN" sz="2000" b="0" dirty="0">
              <a:cs typeface="等线" charset="0"/>
            </a:endParaRPr>
          </a:p>
          <a:p>
            <a:pPr indent="0"/>
            <a:r>
              <a:rPr lang="zh-CN" sz="2000" b="0" dirty="0">
                <a:cs typeface="等线" charset="0"/>
              </a:rPr>
              <a:t>设置 Job.only 后，只有当 Develop_V1.0 分支有提交的时候才会触发相关的 Jobs。</a:t>
            </a:r>
          </a:p>
          <a:p>
            <a:pPr indent="0"/>
            <a:endParaRPr lang="zh-CN" sz="2000" b="0" dirty="0">
              <a:cs typeface="等线" charset="0"/>
            </a:endParaRPr>
          </a:p>
          <a:p>
            <a:pPr indent="0"/>
            <a:r>
              <a:rPr lang="zh-CN" sz="2000" b="0" dirty="0">
                <a:cs typeface="等线" charset="0"/>
              </a:rPr>
              <a:t>节点说明：</a:t>
            </a:r>
            <a:endParaRPr lang="en-US" sz="2000" b="0" dirty="0">
              <a:latin typeface="等线" charset="0"/>
            </a:endParaRPr>
          </a:p>
          <a:p>
            <a:pPr indent="0"/>
            <a:r>
              <a:rPr lang="en-US" sz="2000" b="0" dirty="0">
                <a:latin typeface="等线" charset="0"/>
              </a:rPr>
              <a:t>•</a:t>
            </a:r>
            <a:r>
              <a:rPr lang="en-US" sz="2000" b="0" dirty="0">
                <a:latin typeface="等线" charset="0"/>
                <a:cs typeface="Times New Roman" panose="02020603050405020304" charset="0"/>
              </a:rPr>
              <a:t>	</a:t>
            </a:r>
            <a:r>
              <a:rPr lang="zh-CN" sz="2000" b="0" dirty="0">
                <a:cs typeface="等线" charset="0"/>
              </a:rPr>
              <a:t>stages：定义构建阶段，这里只有一个阶段 deploy</a:t>
            </a:r>
            <a:endParaRPr lang="en-US" sz="2000" b="0" dirty="0">
              <a:latin typeface="等线" charset="0"/>
            </a:endParaRPr>
          </a:p>
          <a:p>
            <a:pPr indent="0"/>
            <a:r>
              <a:rPr lang="en-US" sz="2000" b="0" dirty="0">
                <a:latin typeface="等线" charset="0"/>
              </a:rPr>
              <a:t>•</a:t>
            </a:r>
            <a:r>
              <a:rPr lang="en-US" sz="2000" b="0" dirty="0">
                <a:latin typeface="等线" charset="0"/>
                <a:cs typeface="Times New Roman" panose="02020603050405020304" charset="0"/>
              </a:rPr>
              <a:t>	</a:t>
            </a:r>
            <a:r>
              <a:rPr lang="zh-CN" sz="2000" b="0" dirty="0">
                <a:cs typeface="等线" charset="0"/>
              </a:rPr>
              <a:t>deploy：构建阶段 deploy 的详细配置也就是任务配置</a:t>
            </a:r>
          </a:p>
          <a:p>
            <a:pPr indent="0"/>
            <a:endParaRPr lang="en-US" sz="2000" b="0" dirty="0">
              <a:latin typeface="等线" charset="0"/>
              <a:cs typeface="等线" charset="0"/>
            </a:endParaRPr>
          </a:p>
          <a:p>
            <a:pPr indent="0"/>
            <a:r>
              <a:rPr lang="en-US" sz="2000" b="0" dirty="0">
                <a:latin typeface="等线" charset="0"/>
              </a:rPr>
              <a:t>•</a:t>
            </a:r>
            <a:r>
              <a:rPr lang="en-US" sz="2000" b="0" dirty="0">
                <a:latin typeface="等线" charset="0"/>
                <a:cs typeface="Times New Roman" panose="02020603050405020304" charset="0"/>
              </a:rPr>
              <a:t>	</a:t>
            </a:r>
            <a:r>
              <a:rPr lang="zh-CN" sz="2000" b="0" dirty="0">
                <a:cs typeface="等线" charset="0"/>
              </a:rPr>
              <a:t>script：需要执行的 shell 脚本</a:t>
            </a:r>
            <a:endParaRPr lang="en-US" sz="2000" b="0" dirty="0">
              <a:latin typeface="等线" charset="0"/>
            </a:endParaRPr>
          </a:p>
          <a:p>
            <a:pPr indent="0"/>
            <a:r>
              <a:rPr lang="en-US" sz="2000" b="0" dirty="0">
                <a:latin typeface="等线" charset="0"/>
              </a:rPr>
              <a:t>•</a:t>
            </a:r>
            <a:r>
              <a:rPr lang="en-US" sz="2000" b="0" dirty="0">
                <a:latin typeface="等线" charset="0"/>
                <a:cs typeface="Times New Roman" panose="02020603050405020304" charset="0"/>
              </a:rPr>
              <a:t>	</a:t>
            </a:r>
            <a:r>
              <a:rPr lang="zh-CN" sz="2000" b="0" dirty="0">
                <a:cs typeface="等线" charset="0"/>
              </a:rPr>
              <a:t>only：这里的 Develop_V1.0指在提交到 Develop_V1.0 时执行</a:t>
            </a:r>
            <a:endParaRPr lang="en-US" sz="2000" b="0" dirty="0">
              <a:latin typeface="等线" charset="0"/>
            </a:endParaRPr>
          </a:p>
          <a:p>
            <a:pPr indent="0"/>
            <a:r>
              <a:rPr lang="en-US" sz="2000" b="0" dirty="0">
                <a:latin typeface="等线" charset="0"/>
              </a:rPr>
              <a:t>•</a:t>
            </a:r>
            <a:r>
              <a:rPr lang="en-US" sz="2000" b="0" dirty="0">
                <a:latin typeface="等线" charset="0"/>
                <a:cs typeface="Times New Roman" panose="02020603050405020304" charset="0"/>
              </a:rPr>
              <a:t>	</a:t>
            </a:r>
            <a:r>
              <a:rPr lang="zh-CN" sz="2000" b="0" dirty="0">
                <a:cs typeface="等线" charset="0"/>
              </a:rPr>
              <a:t>tags：与注册 runner 时的 tag 匹配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666115" y="1771015"/>
            <a:ext cx="5935980" cy="516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stages:          </a:t>
            </a:r>
            <a:r>
              <a:rPr lang="en-US" sz="1000" b="0" i="1" dirty="0">
                <a:solidFill>
                  <a:srgbClr val="999988"/>
                </a:solidFill>
                <a:latin typeface="Consolas" charset="0"/>
                <a:cs typeface="宋体" charset="0"/>
              </a:rPr>
              <a:t># </a:t>
            </a:r>
            <a:r>
              <a:rPr lang="zh-CN" sz="1000" b="0" i="1" dirty="0">
                <a:solidFill>
                  <a:srgbClr val="999988"/>
                </a:solidFill>
                <a:cs typeface="宋体" charset="0"/>
              </a:rPr>
              <a:t>定义流水线阶段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build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test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deploy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build-job:       </a:t>
            </a:r>
            <a:r>
              <a:rPr lang="en-US" sz="1000" b="0" i="1" dirty="0">
                <a:solidFill>
                  <a:srgbClr val="999988"/>
                </a:solidFill>
                <a:latin typeface="Consolas" charset="0"/>
                <a:cs typeface="宋体" charset="0"/>
              </a:rPr>
              <a:t>#</a:t>
            </a:r>
            <a:r>
              <a:rPr lang="zh-CN" sz="1000" b="0" i="1" dirty="0">
                <a:solidFill>
                  <a:srgbClr val="999988"/>
                </a:solidFill>
                <a:cs typeface="宋体" charset="0"/>
              </a:rPr>
              <a:t>构建工作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tags:</a:t>
            </a: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  - </a:t>
            </a:r>
            <a:r>
              <a:rPr lang="en-US" sz="1000" b="0" dirty="0" err="1">
                <a:solidFill>
                  <a:srgbClr val="DD1144"/>
                </a:solidFill>
                <a:latin typeface="Consolas" charset="0"/>
                <a:cs typeface="宋体" charset="0"/>
              </a:rPr>
              <a:t>erp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only:</a:t>
            </a: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  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Develop_V1.0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stage: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build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script:</a:t>
            </a: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  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echo "</a:t>
            </a:r>
            <a:r>
              <a:rPr lang="zh-CN" sz="1000" b="0" dirty="0">
                <a:solidFill>
                  <a:srgbClr val="DD1144"/>
                </a:solidFill>
                <a:cs typeface="宋体" charset="0"/>
              </a:rPr>
              <a:t>运行打包脚本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-------------------------------------------"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  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./script/odoo_code_package.sh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  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echo "</a:t>
            </a:r>
            <a:r>
              <a:rPr lang="zh-CN" sz="1000" b="0" dirty="0">
                <a:solidFill>
                  <a:srgbClr val="DD1144"/>
                </a:solidFill>
                <a:cs typeface="宋体" charset="0"/>
              </a:rPr>
              <a:t>运行下载脚本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-------------------------------------------"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./script/odoo_download_code.sh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unit-test-job:   </a:t>
            </a:r>
            <a:r>
              <a:rPr lang="en-US" sz="1000" b="0" i="1" dirty="0">
                <a:solidFill>
                  <a:srgbClr val="999988"/>
                </a:solidFill>
                <a:latin typeface="Consolas" charset="0"/>
                <a:cs typeface="宋体" charset="0"/>
              </a:rPr>
              <a:t># </a:t>
            </a:r>
            <a:r>
              <a:rPr lang="zh-CN" sz="1000" b="0" i="1" dirty="0">
                <a:solidFill>
                  <a:srgbClr val="999988"/>
                </a:solidFill>
                <a:cs typeface="宋体" charset="0"/>
              </a:rPr>
              <a:t>单元测试工作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tags:</a:t>
            </a: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  - </a:t>
            </a:r>
            <a:r>
              <a:rPr lang="en-US" sz="1000" b="0" dirty="0" err="1">
                <a:solidFill>
                  <a:srgbClr val="DD1144"/>
                </a:solidFill>
                <a:latin typeface="Consolas" charset="0"/>
                <a:cs typeface="宋体" charset="0"/>
              </a:rPr>
              <a:t>erp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only:</a:t>
            </a: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  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Develop_V1.0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stage: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test    </a:t>
            </a:r>
            <a:r>
              <a:rPr lang="en-US" sz="1000" b="0" i="1" dirty="0">
                <a:solidFill>
                  <a:srgbClr val="999988"/>
                </a:solidFill>
                <a:latin typeface="Consolas" charset="0"/>
                <a:cs typeface="宋体" charset="0"/>
              </a:rPr>
              <a:t># It only starts when the job in the build stage completes successfully.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script:</a:t>
            </a: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echo "</a:t>
            </a:r>
            <a:r>
              <a:rPr lang="zh-CN" sz="1000" b="0" dirty="0">
                <a:solidFill>
                  <a:srgbClr val="DD1144"/>
                </a:solidFill>
                <a:cs typeface="宋体" charset="0"/>
              </a:rPr>
              <a:t>运行测试用例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------------------------------------------"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</a:t>
            </a: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deploy-job:      </a:t>
            </a:r>
            <a:r>
              <a:rPr lang="en-US" sz="1000" b="0" i="1" dirty="0">
                <a:solidFill>
                  <a:srgbClr val="999988"/>
                </a:solidFill>
                <a:latin typeface="Consolas" charset="0"/>
                <a:cs typeface="宋体" charset="0"/>
              </a:rPr>
              <a:t># </a:t>
            </a:r>
            <a:r>
              <a:rPr lang="zh-CN" sz="1000" b="0" i="1" dirty="0">
                <a:solidFill>
                  <a:srgbClr val="999988"/>
                </a:solidFill>
                <a:cs typeface="宋体" charset="0"/>
              </a:rPr>
              <a:t>部署工作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tags:</a:t>
            </a: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  - </a:t>
            </a:r>
            <a:r>
              <a:rPr lang="en-US" sz="1000" b="0" dirty="0" err="1">
                <a:solidFill>
                  <a:srgbClr val="DD1144"/>
                </a:solidFill>
                <a:latin typeface="Consolas" charset="0"/>
                <a:cs typeface="宋体" charset="0"/>
              </a:rPr>
              <a:t>erp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only:</a:t>
            </a: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  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Develop_V1.0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stage: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deploy  </a:t>
            </a:r>
            <a:r>
              <a:rPr lang="en-US" sz="1000" b="0" i="1" dirty="0">
                <a:solidFill>
                  <a:srgbClr val="999988"/>
                </a:solidFill>
                <a:latin typeface="Consolas" charset="0"/>
                <a:cs typeface="宋体" charset="0"/>
              </a:rPr>
              <a:t># It only runs when *both* jobs in the test stage complete successfully.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script:</a:t>
            </a: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    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echo "</a:t>
            </a:r>
            <a:r>
              <a:rPr lang="zh-CN" sz="1000" b="0" dirty="0">
                <a:solidFill>
                  <a:srgbClr val="DD1144"/>
                </a:solidFill>
                <a:cs typeface="宋体" charset="0"/>
              </a:rPr>
              <a:t>运行执行脚本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------------------------------------------"</a:t>
            </a:r>
            <a:endParaRPr lang="en-US" sz="1000" b="0" dirty="0">
              <a:solidFill>
                <a:srgbClr val="2E2E2E"/>
              </a:solidFill>
              <a:latin typeface="Consolas" charset="0"/>
              <a:cs typeface="宋体" charset="0"/>
            </a:endParaRPr>
          </a:p>
          <a:p>
            <a:pPr marL="0" indent="0" algn="l"/>
            <a:r>
              <a:rPr lang="en-US" sz="1000" b="0" dirty="0">
                <a:solidFill>
                  <a:srgbClr val="2E2E2E"/>
                </a:solidFill>
                <a:latin typeface="Consolas" charset="0"/>
                <a:cs typeface="宋体" charset="0"/>
              </a:rPr>
              <a:t>- </a:t>
            </a:r>
            <a:r>
              <a:rPr lang="en-US" sz="1000" b="0" dirty="0">
                <a:solidFill>
                  <a:srgbClr val="DD1144"/>
                </a:solidFill>
                <a:latin typeface="Consolas" charset="0"/>
                <a:cs typeface="宋体" charset="0"/>
              </a:rPr>
              <a:t>./script/odoo_run_code.sh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搭建</a:t>
            </a:r>
            <a:r>
              <a:rPr lang="en-US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DevOps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工作流</a:t>
            </a: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6444" y="1404408"/>
            <a:ext cx="226994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ym typeface="+mn-ea"/>
              </a:rPr>
              <a:t>Gitlab</a:t>
            </a:r>
            <a:r>
              <a:rPr lang="zh-CN" altLang="en-US" dirty="0">
                <a:sym typeface="+mn-ea"/>
              </a:rPr>
              <a:t>工作流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4882" y="5515396"/>
            <a:ext cx="11098448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4D4D4D"/>
                </a:solidFill>
                <a:effectLst/>
                <a:latin typeface="Abadi" panose="020B0604020202020204" pitchFamily="34" charset="0"/>
              </a:rPr>
              <a:t>每一次的代码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Abadi" panose="020B0604020202020204" pitchFamily="34" charset="0"/>
              </a:rPr>
              <a:t>push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Abadi" panose="020B0604020202020204" pitchFamily="34" charset="0"/>
              </a:rPr>
              <a:t>，根据创建的分支，根据在</a:t>
            </a:r>
            <a:r>
              <a:rPr lang="en-US" altLang="zh-CN" sz="2000" b="0" i="0" dirty="0" err="1">
                <a:solidFill>
                  <a:srgbClr val="4D4D4D"/>
                </a:solidFill>
                <a:effectLst/>
                <a:latin typeface="Abadi" panose="020B0604020202020204" pitchFamily="34" charset="0"/>
              </a:rPr>
              <a:t>gitlab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Abadi" panose="020B0604020202020204" pitchFamily="34" charset="0"/>
              </a:rPr>
              <a:t>的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Abadi" panose="020B0604020202020204" pitchFamily="34" charset="0"/>
              </a:rPr>
              <a:t>CI/CD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Abadi" panose="020B0604020202020204" pitchFamily="34" charset="0"/>
              </a:rPr>
              <a:t>文件</a:t>
            </a:r>
            <a:r>
              <a:rPr lang="en-US" altLang="zh-CN" sz="2000" b="0" i="0" dirty="0" err="1">
                <a:solidFill>
                  <a:srgbClr val="4D4D4D"/>
                </a:solidFill>
                <a:effectLst/>
                <a:latin typeface="Abadi" panose="020B0604020202020204" pitchFamily="34" charset="0"/>
              </a:rPr>
              <a:t>gitlab.yml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Abadi" panose="020B0604020202020204" pitchFamily="34" charset="0"/>
              </a:rPr>
              <a:t>定义构建步骤，触发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Abadi" panose="020B0604020202020204" pitchFamily="34" charset="0"/>
              </a:rPr>
              <a:t>runner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Abadi" panose="020B0604020202020204" pitchFamily="34" charset="0"/>
              </a:rPr>
              <a:t>，从单元测试、通过者实体机进行编译和打包、然后触发接口自动化测试任务的执行</a:t>
            </a:r>
            <a:r>
              <a:rPr lang="zh-CN" altLang="en-US" sz="2000" dirty="0">
                <a:solidFill>
                  <a:srgbClr val="4D4D4D"/>
                </a:solidFill>
                <a:latin typeface="Abadi" panose="020B0604020202020204" pitchFamily="34" charset="0"/>
              </a:rPr>
              <a:t>、发布软件。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08" y="2004624"/>
            <a:ext cx="10246171" cy="32747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2" y="1842988"/>
            <a:ext cx="37528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/>
          <p:nvPr/>
        </p:nvSpPr>
        <p:spPr>
          <a:xfrm>
            <a:off x="1530201" y="507696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</a:rPr>
              <a:t>DevOps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工作流程分享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71409421"/>
              </p:ext>
            </p:extLst>
          </p:nvPr>
        </p:nvGraphicFramePr>
        <p:xfrm>
          <a:off x="2318980" y="1855403"/>
          <a:ext cx="61656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/>
              <a:t>案例讲解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景阳</a:t>
            </a:r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ERP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项目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2341" y="6235476"/>
            <a:ext cx="664021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http://192.168.9.107/root/erp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4882" y="1263307"/>
            <a:ext cx="5697847" cy="512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ERP项目遇到的问题：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1.景阳ERP刚新建项目时，使用git作为代码管理，需要时常备份数据库，编写修改记录以便追踪，而且提交代码后和部署、升级是割裂的。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2.</a:t>
            </a:r>
            <a:r>
              <a:rPr lang="zh-CN" altLang="en-US" sz="2000" dirty="0">
                <a:latin typeface="+mn-ea"/>
              </a:rPr>
              <a:t>每次写完代码后提交，都需要在群里喊一声‘我要提交了代码’。这时已有人正在处理配置权限或者升级模块，要么停止工作，要么提出先提交。如果群里人没注意，使用旧的数据库处理配置权限或者升级模块，就会对仓库提交的数据库进行覆盖。每次操作配置和升级都要重新恢复、备份数据库。工作效率低下且容易出错</a:t>
            </a:r>
            <a:r>
              <a:rPr lang="zh-CN" altLang="en-US" sz="2000" dirty="0"/>
              <a:t>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78" y="1195846"/>
            <a:ext cx="5057775" cy="25622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32" y="4447782"/>
            <a:ext cx="2352675" cy="229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/>
              <a:t>案例讲解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景阳</a:t>
            </a:r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ERP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项目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2341" y="6235476"/>
            <a:ext cx="664021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http://192.168.9.107/root/erp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4022" y="1291059"/>
            <a:ext cx="111873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后来发现git有'钩子'功能，能不能通过commit提交直接可以把代码部署到到对服务器，最终找到DevOps的文章。发现与当前需求很符合。就通过使用Gitlab搭建简单持续集成、持续部署的工作流方案。</a:t>
            </a:r>
          </a:p>
        </p:txBody>
      </p:sp>
      <p:sp>
        <p:nvSpPr>
          <p:cNvPr id="31" name="矩形 30"/>
          <p:cNvSpPr/>
          <p:nvPr/>
        </p:nvSpPr>
        <p:spPr>
          <a:xfrm>
            <a:off x="442341" y="2919677"/>
            <a:ext cx="5637477" cy="2018156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工作流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bulid(构建)；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test(测试)；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deploy(部署)；</a:t>
            </a:r>
            <a:endParaRPr lang="en-US" altLang="zh-CN" sz="2000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90" y="2046414"/>
            <a:ext cx="7677715" cy="3879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/>
              <a:t>案例讲解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Qt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测试例子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8074" y="6647818"/>
            <a:ext cx="9001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http://192.168.9.107/root/test/-/tree/Devops_Test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83" y="2275036"/>
            <a:ext cx="7282024" cy="43607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4882" y="1253157"/>
            <a:ext cx="96729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通过Gitlab的CI持续集成、CD持续部署工作流，建立简单的QT例子，形成自动构建、自动打包。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74848" y="3351381"/>
            <a:ext cx="6858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00B050"/>
                </a:solidFill>
              </a:rPr>
              <a:t>让我们来操作一下吧！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2" y="1842988"/>
            <a:ext cx="37528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/>
          <p:nvPr/>
        </p:nvSpPr>
        <p:spPr>
          <a:xfrm>
            <a:off x="1530201" y="507696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</a:rPr>
              <a:t>DevOps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工作流程分享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143387570"/>
              </p:ext>
            </p:extLst>
          </p:nvPr>
        </p:nvGraphicFramePr>
        <p:xfrm>
          <a:off x="2318980" y="1855403"/>
          <a:ext cx="61656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</a:t>
            </a: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思考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52409" y="2623423"/>
            <a:ext cx="965263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※  </a:t>
            </a:r>
            <a:r>
              <a:rPr lang="zh-CN" altLang="en-US" sz="2800" dirty="0">
                <a:latin typeface="+mn-ea"/>
              </a:rPr>
              <a:t>制定计划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	※  </a:t>
            </a:r>
            <a:r>
              <a:rPr lang="zh-CN" altLang="en-US" sz="2800" dirty="0">
                <a:latin typeface="+mn-ea"/>
              </a:rPr>
              <a:t>需求分析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		※  </a:t>
            </a:r>
            <a:r>
              <a:rPr lang="zh-CN" altLang="en-US" sz="2800" dirty="0">
                <a:latin typeface="+mn-ea"/>
              </a:rPr>
              <a:t>软件设计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			※  </a:t>
            </a:r>
            <a:r>
              <a:rPr lang="zh-CN" altLang="en-US" sz="2800" dirty="0">
                <a:latin typeface="+mn-ea"/>
              </a:rPr>
              <a:t>程序编写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				※  </a:t>
            </a:r>
            <a:r>
              <a:rPr lang="zh-CN" altLang="en-US" sz="2800" dirty="0">
                <a:latin typeface="+mn-ea"/>
              </a:rPr>
              <a:t>软件测试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					※  </a:t>
            </a:r>
            <a:r>
              <a:rPr lang="zh-CN" altLang="en-US" sz="2800" dirty="0">
                <a:latin typeface="+mn-ea"/>
              </a:rPr>
              <a:t>运行维护</a:t>
            </a:r>
            <a:endParaRPr lang="en-US" altLang="zh-CN" sz="2800" dirty="0">
              <a:latin typeface="+mn-ea"/>
            </a:endParaRPr>
          </a:p>
          <a:p>
            <a:endParaRPr lang="zh-CN" altLang="en-US" sz="2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3" y="1528011"/>
            <a:ext cx="3297313" cy="46624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2409" y="1359895"/>
            <a:ext cx="6331113" cy="1546232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5"/>
              </a:spcBef>
            </a:pPr>
            <a:r>
              <a:rPr lang="zh-CN" altLang="en-US" sz="4000" b="1" dirty="0">
                <a:solidFill>
                  <a:srgbClr val="002060"/>
                </a:solidFill>
                <a:latin typeface="+mn-ea"/>
              </a:rPr>
              <a:t>软件开发经历那些流程？</a:t>
            </a:r>
          </a:p>
          <a:p>
            <a:pPr>
              <a:spcBef>
                <a:spcPts val="1555"/>
              </a:spcBef>
            </a:pPr>
            <a:endParaRPr lang="zh-CN" altLang="en-US" sz="4000" b="1" dirty="0">
              <a:solidFill>
                <a:srgbClr val="00206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/>
              <a:t>要点巩固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要点巩固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84882" y="1584822"/>
            <a:ext cx="6858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传统模式 👉 敏捷模式 👉 DevOps 模式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94" y="2203028"/>
            <a:ext cx="103632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3834112" y="2238367"/>
            <a:ext cx="5303658" cy="2325056"/>
            <a:chOff x="1767" y="1673"/>
            <a:chExt cx="2227" cy="97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" name="Freeform 5"/>
            <p:cNvSpPr/>
            <p:nvPr/>
          </p:nvSpPr>
          <p:spPr bwMode="auto">
            <a:xfrm>
              <a:off x="2437" y="1804"/>
              <a:ext cx="2" cy="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3 h 3"/>
                <a:gd name="T4" fmla="*/ 0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2437" y="1804"/>
              <a:ext cx="2" cy="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3 h 3"/>
                <a:gd name="T4" fmla="*/ 0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2160" y="1673"/>
              <a:ext cx="616" cy="976"/>
            </a:xfrm>
            <a:custGeom>
              <a:avLst/>
              <a:gdLst>
                <a:gd name="T0" fmla="*/ 67 w 260"/>
                <a:gd name="T1" fmla="*/ 213 h 410"/>
                <a:gd name="T2" fmla="*/ 56 w 260"/>
                <a:gd name="T3" fmla="*/ 187 h 410"/>
                <a:gd name="T4" fmla="*/ 63 w 260"/>
                <a:gd name="T5" fmla="*/ 197 h 410"/>
                <a:gd name="T6" fmla="*/ 148 w 260"/>
                <a:gd name="T7" fmla="*/ 179 h 410"/>
                <a:gd name="T8" fmla="*/ 112 w 260"/>
                <a:gd name="T9" fmla="*/ 186 h 410"/>
                <a:gd name="T10" fmla="*/ 99 w 260"/>
                <a:gd name="T11" fmla="*/ 205 h 410"/>
                <a:gd name="T12" fmla="*/ 131 w 260"/>
                <a:gd name="T13" fmla="*/ 231 h 410"/>
                <a:gd name="T14" fmla="*/ 171 w 260"/>
                <a:gd name="T15" fmla="*/ 256 h 410"/>
                <a:gd name="T16" fmla="*/ 150 w 260"/>
                <a:gd name="T17" fmla="*/ 283 h 410"/>
                <a:gd name="T18" fmla="*/ 103 w 260"/>
                <a:gd name="T19" fmla="*/ 263 h 410"/>
                <a:gd name="T20" fmla="*/ 117 w 260"/>
                <a:gd name="T21" fmla="*/ 283 h 410"/>
                <a:gd name="T22" fmla="*/ 106 w 260"/>
                <a:gd name="T23" fmla="*/ 300 h 410"/>
                <a:gd name="T24" fmla="*/ 109 w 260"/>
                <a:gd name="T25" fmla="*/ 347 h 410"/>
                <a:gd name="T26" fmla="*/ 154 w 260"/>
                <a:gd name="T27" fmla="*/ 366 h 410"/>
                <a:gd name="T28" fmla="*/ 192 w 260"/>
                <a:gd name="T29" fmla="*/ 299 h 410"/>
                <a:gd name="T30" fmla="*/ 191 w 260"/>
                <a:gd name="T31" fmla="*/ 269 h 410"/>
                <a:gd name="T32" fmla="*/ 188 w 260"/>
                <a:gd name="T33" fmla="*/ 197 h 410"/>
                <a:gd name="T34" fmla="*/ 187 w 260"/>
                <a:gd name="T35" fmla="*/ 155 h 410"/>
                <a:gd name="T36" fmla="*/ 68 w 260"/>
                <a:gd name="T37" fmla="*/ 85 h 410"/>
                <a:gd name="T38" fmla="*/ 63 w 260"/>
                <a:gd name="T39" fmla="*/ 115 h 410"/>
                <a:gd name="T40" fmla="*/ 53 w 260"/>
                <a:gd name="T41" fmla="*/ 157 h 410"/>
                <a:gd name="T42" fmla="*/ 88 w 260"/>
                <a:gd name="T43" fmla="*/ 141 h 410"/>
                <a:gd name="T44" fmla="*/ 210 w 260"/>
                <a:gd name="T45" fmla="*/ 16 h 410"/>
                <a:gd name="T46" fmla="*/ 224 w 260"/>
                <a:gd name="T47" fmla="*/ 47 h 410"/>
                <a:gd name="T48" fmla="*/ 223 w 260"/>
                <a:gd name="T49" fmla="*/ 84 h 410"/>
                <a:gd name="T50" fmla="*/ 247 w 260"/>
                <a:gd name="T51" fmla="*/ 105 h 410"/>
                <a:gd name="T52" fmla="*/ 222 w 260"/>
                <a:gd name="T53" fmla="*/ 137 h 410"/>
                <a:gd name="T54" fmla="*/ 226 w 260"/>
                <a:gd name="T55" fmla="*/ 182 h 410"/>
                <a:gd name="T56" fmla="*/ 228 w 260"/>
                <a:gd name="T57" fmla="*/ 227 h 410"/>
                <a:gd name="T58" fmla="*/ 234 w 260"/>
                <a:gd name="T59" fmla="*/ 280 h 410"/>
                <a:gd name="T60" fmla="*/ 236 w 260"/>
                <a:gd name="T61" fmla="*/ 304 h 410"/>
                <a:gd name="T62" fmla="*/ 238 w 260"/>
                <a:gd name="T63" fmla="*/ 330 h 410"/>
                <a:gd name="T64" fmla="*/ 241 w 260"/>
                <a:gd name="T65" fmla="*/ 362 h 410"/>
                <a:gd name="T66" fmla="*/ 214 w 260"/>
                <a:gd name="T67" fmla="*/ 408 h 410"/>
                <a:gd name="T68" fmla="*/ 177 w 260"/>
                <a:gd name="T69" fmla="*/ 399 h 410"/>
                <a:gd name="T70" fmla="*/ 127 w 260"/>
                <a:gd name="T71" fmla="*/ 385 h 410"/>
                <a:gd name="T72" fmla="*/ 60 w 260"/>
                <a:gd name="T73" fmla="*/ 366 h 410"/>
                <a:gd name="T74" fmla="*/ 84 w 260"/>
                <a:gd name="T75" fmla="*/ 360 h 410"/>
                <a:gd name="T76" fmla="*/ 88 w 260"/>
                <a:gd name="T77" fmla="*/ 327 h 410"/>
                <a:gd name="T78" fmla="*/ 80 w 260"/>
                <a:gd name="T79" fmla="*/ 280 h 410"/>
                <a:gd name="T80" fmla="*/ 61 w 260"/>
                <a:gd name="T81" fmla="*/ 318 h 410"/>
                <a:gd name="T82" fmla="*/ 42 w 260"/>
                <a:gd name="T83" fmla="*/ 346 h 410"/>
                <a:gd name="T84" fmla="*/ 7 w 260"/>
                <a:gd name="T85" fmla="*/ 355 h 410"/>
                <a:gd name="T86" fmla="*/ 45 w 260"/>
                <a:gd name="T87" fmla="*/ 288 h 410"/>
                <a:gd name="T88" fmla="*/ 28 w 260"/>
                <a:gd name="T89" fmla="*/ 286 h 410"/>
                <a:gd name="T90" fmla="*/ 1 w 260"/>
                <a:gd name="T91" fmla="*/ 269 h 410"/>
                <a:gd name="T92" fmla="*/ 37 w 260"/>
                <a:gd name="T93" fmla="*/ 221 h 410"/>
                <a:gd name="T94" fmla="*/ 40 w 260"/>
                <a:gd name="T95" fmla="*/ 168 h 410"/>
                <a:gd name="T96" fmla="*/ 44 w 260"/>
                <a:gd name="T97" fmla="*/ 118 h 410"/>
                <a:gd name="T98" fmla="*/ 50 w 260"/>
                <a:gd name="T99" fmla="*/ 78 h 410"/>
                <a:gd name="T100" fmla="*/ 48 w 260"/>
                <a:gd name="T101" fmla="*/ 32 h 410"/>
                <a:gd name="T102" fmla="*/ 81 w 260"/>
                <a:gd name="T103" fmla="*/ 0 h 410"/>
                <a:gd name="T104" fmla="*/ 82 w 260"/>
                <a:gd name="T105" fmla="*/ 47 h 410"/>
                <a:gd name="T106" fmla="*/ 118 w 260"/>
                <a:gd name="T107" fmla="*/ 58 h 410"/>
                <a:gd name="T108" fmla="*/ 121 w 260"/>
                <a:gd name="T109" fmla="*/ 81 h 410"/>
                <a:gd name="T110" fmla="*/ 110 w 260"/>
                <a:gd name="T111" fmla="*/ 108 h 410"/>
                <a:gd name="T112" fmla="*/ 106 w 260"/>
                <a:gd name="T113" fmla="*/ 140 h 410"/>
                <a:gd name="T114" fmla="*/ 134 w 260"/>
                <a:gd name="T115" fmla="*/ 157 h 410"/>
                <a:gd name="T116" fmla="*/ 184 w 260"/>
                <a:gd name="T117" fmla="*/ 107 h 410"/>
                <a:gd name="T118" fmla="*/ 180 w 260"/>
                <a:gd name="T119" fmla="*/ 39 h 410"/>
                <a:gd name="T120" fmla="*/ 177 w 260"/>
                <a:gd name="T121" fmla="*/ 2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410">
                  <a:moveTo>
                    <a:pt x="54" y="211"/>
                  </a:moveTo>
                  <a:cubicBezTo>
                    <a:pt x="51" y="211"/>
                    <a:pt x="51" y="211"/>
                    <a:pt x="51" y="211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9" y="227"/>
                    <a:pt x="49" y="227"/>
                    <a:pt x="49" y="227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48" y="229"/>
                    <a:pt x="48" y="229"/>
                    <a:pt x="48" y="229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2"/>
                    <a:pt x="48" y="232"/>
                    <a:pt x="48" y="232"/>
                  </a:cubicBezTo>
                  <a:cubicBezTo>
                    <a:pt x="51" y="232"/>
                    <a:pt x="51" y="232"/>
                    <a:pt x="51" y="232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60" y="226"/>
                    <a:pt x="60" y="226"/>
                    <a:pt x="60" y="226"/>
                  </a:cubicBezTo>
                  <a:cubicBezTo>
                    <a:pt x="64" y="222"/>
                    <a:pt x="64" y="222"/>
                    <a:pt x="64" y="222"/>
                  </a:cubicBezTo>
                  <a:cubicBezTo>
                    <a:pt x="64" y="221"/>
                    <a:pt x="64" y="221"/>
                    <a:pt x="64" y="221"/>
                  </a:cubicBezTo>
                  <a:cubicBezTo>
                    <a:pt x="65" y="220"/>
                    <a:pt x="65" y="220"/>
                    <a:pt x="65" y="220"/>
                  </a:cubicBezTo>
                  <a:cubicBezTo>
                    <a:pt x="67" y="217"/>
                    <a:pt x="67" y="217"/>
                    <a:pt x="67" y="217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5"/>
                    <a:pt x="68" y="215"/>
                    <a:pt x="68" y="215"/>
                  </a:cubicBezTo>
                  <a:cubicBezTo>
                    <a:pt x="68" y="214"/>
                    <a:pt x="68" y="214"/>
                    <a:pt x="68" y="21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54" y="211"/>
                    <a:pt x="54" y="211"/>
                    <a:pt x="54" y="211"/>
                  </a:cubicBezTo>
                  <a:moveTo>
                    <a:pt x="88" y="174"/>
                  </a:moveTo>
                  <a:cubicBezTo>
                    <a:pt x="86" y="173"/>
                    <a:pt x="86" y="173"/>
                    <a:pt x="86" y="173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3" y="172"/>
                    <a:pt x="83" y="172"/>
                    <a:pt x="83" y="172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76" y="177"/>
                    <a:pt x="76" y="177"/>
                    <a:pt x="76" y="177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8" y="183"/>
                    <a:pt x="68" y="183"/>
                    <a:pt x="68" y="183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2" y="186"/>
                    <a:pt x="62" y="186"/>
                    <a:pt x="62" y="186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2" y="172"/>
                    <a:pt x="62" y="172"/>
                    <a:pt x="62" y="172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0" y="165"/>
                    <a:pt x="60" y="165"/>
                    <a:pt x="60" y="165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2" y="164"/>
                    <a:pt x="52" y="164"/>
                    <a:pt x="52" y="164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9" y="181"/>
                    <a:pt x="49" y="181"/>
                    <a:pt x="49" y="181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0" y="189"/>
                    <a:pt x="50" y="189"/>
                    <a:pt x="50" y="189"/>
                  </a:cubicBezTo>
                  <a:cubicBezTo>
                    <a:pt x="50" y="197"/>
                    <a:pt x="50" y="197"/>
                    <a:pt x="50" y="197"/>
                  </a:cubicBezTo>
                  <a:cubicBezTo>
                    <a:pt x="51" y="198"/>
                    <a:pt x="51" y="198"/>
                    <a:pt x="51" y="198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6" y="196"/>
                    <a:pt x="76" y="196"/>
                    <a:pt x="76" y="196"/>
                  </a:cubicBezTo>
                  <a:cubicBezTo>
                    <a:pt x="84" y="196"/>
                    <a:pt x="84" y="196"/>
                    <a:pt x="84" y="196"/>
                  </a:cubicBezTo>
                  <a:cubicBezTo>
                    <a:pt x="85" y="195"/>
                    <a:pt x="85" y="195"/>
                    <a:pt x="85" y="195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87"/>
                    <a:pt x="87" y="187"/>
                    <a:pt x="87" y="187"/>
                  </a:cubicBezTo>
                  <a:cubicBezTo>
                    <a:pt x="87" y="185"/>
                    <a:pt x="87" y="185"/>
                    <a:pt x="87" y="185"/>
                  </a:cubicBezTo>
                  <a:cubicBezTo>
                    <a:pt x="87" y="183"/>
                    <a:pt x="87" y="183"/>
                    <a:pt x="87" y="183"/>
                  </a:cubicBezTo>
                  <a:cubicBezTo>
                    <a:pt x="87" y="181"/>
                    <a:pt x="87" y="181"/>
                    <a:pt x="87" y="181"/>
                  </a:cubicBezTo>
                  <a:cubicBezTo>
                    <a:pt x="88" y="174"/>
                    <a:pt x="88" y="174"/>
                    <a:pt x="88" y="174"/>
                  </a:cubicBezTo>
                  <a:moveTo>
                    <a:pt x="187" y="146"/>
                  </a:moveTo>
                  <a:cubicBezTo>
                    <a:pt x="184" y="146"/>
                    <a:pt x="184" y="146"/>
                    <a:pt x="184" y="146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74" y="156"/>
                    <a:pt x="174" y="156"/>
                    <a:pt x="174" y="156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2" y="160"/>
                    <a:pt x="172" y="160"/>
                    <a:pt x="172" y="160"/>
                  </a:cubicBezTo>
                  <a:cubicBezTo>
                    <a:pt x="160" y="168"/>
                    <a:pt x="160" y="168"/>
                    <a:pt x="160" y="168"/>
                  </a:cubicBezTo>
                  <a:cubicBezTo>
                    <a:pt x="149" y="178"/>
                    <a:pt x="149" y="178"/>
                    <a:pt x="149" y="178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7" y="180"/>
                    <a:pt x="147" y="180"/>
                    <a:pt x="147" y="180"/>
                  </a:cubicBezTo>
                  <a:cubicBezTo>
                    <a:pt x="148" y="181"/>
                    <a:pt x="148" y="181"/>
                    <a:pt x="148" y="181"/>
                  </a:cubicBezTo>
                  <a:cubicBezTo>
                    <a:pt x="148" y="182"/>
                    <a:pt x="148" y="182"/>
                    <a:pt x="148" y="182"/>
                  </a:cubicBezTo>
                  <a:cubicBezTo>
                    <a:pt x="147" y="183"/>
                    <a:pt x="147" y="183"/>
                    <a:pt x="147" y="183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5" y="184"/>
                    <a:pt x="145" y="184"/>
                    <a:pt x="145" y="184"/>
                  </a:cubicBezTo>
                  <a:cubicBezTo>
                    <a:pt x="143" y="183"/>
                    <a:pt x="143" y="183"/>
                    <a:pt x="143" y="183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0" y="184"/>
                    <a:pt x="140" y="184"/>
                    <a:pt x="140" y="184"/>
                  </a:cubicBezTo>
                  <a:cubicBezTo>
                    <a:pt x="140" y="186"/>
                    <a:pt x="140" y="186"/>
                    <a:pt x="140" y="18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137" y="189"/>
                    <a:pt x="137" y="189"/>
                    <a:pt x="137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3" y="188"/>
                    <a:pt x="133" y="188"/>
                    <a:pt x="133" y="188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6" y="187"/>
                    <a:pt x="126" y="187"/>
                    <a:pt x="126" y="187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112" y="186"/>
                    <a:pt x="112" y="186"/>
                    <a:pt x="112" y="186"/>
                  </a:cubicBezTo>
                  <a:cubicBezTo>
                    <a:pt x="112" y="186"/>
                    <a:pt x="112" y="186"/>
                    <a:pt x="112" y="186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09" y="186"/>
                    <a:pt x="109" y="186"/>
                    <a:pt x="109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05" y="184"/>
                    <a:pt x="105" y="184"/>
                    <a:pt x="105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101" y="185"/>
                    <a:pt x="101" y="185"/>
                    <a:pt x="101" y="185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99" y="187"/>
                    <a:pt x="99" y="187"/>
                    <a:pt x="99" y="187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100" y="192"/>
                    <a:pt x="100" y="192"/>
                    <a:pt x="100" y="192"/>
                  </a:cubicBezTo>
                  <a:cubicBezTo>
                    <a:pt x="101" y="194"/>
                    <a:pt x="101" y="194"/>
                    <a:pt x="101" y="194"/>
                  </a:cubicBezTo>
                  <a:cubicBezTo>
                    <a:pt x="101" y="197"/>
                    <a:pt x="101" y="197"/>
                    <a:pt x="101" y="197"/>
                  </a:cubicBezTo>
                  <a:cubicBezTo>
                    <a:pt x="100" y="199"/>
                    <a:pt x="100" y="199"/>
                    <a:pt x="100" y="199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1" y="201"/>
                    <a:pt x="101" y="201"/>
                    <a:pt x="101" y="201"/>
                  </a:cubicBezTo>
                  <a:cubicBezTo>
                    <a:pt x="102" y="202"/>
                    <a:pt x="102" y="202"/>
                    <a:pt x="102" y="202"/>
                  </a:cubicBezTo>
                  <a:cubicBezTo>
                    <a:pt x="100" y="202"/>
                    <a:pt x="100" y="202"/>
                    <a:pt x="100" y="202"/>
                  </a:cubicBezTo>
                  <a:cubicBezTo>
                    <a:pt x="99" y="203"/>
                    <a:pt x="99" y="203"/>
                    <a:pt x="99" y="203"/>
                  </a:cubicBezTo>
                  <a:cubicBezTo>
                    <a:pt x="99" y="205"/>
                    <a:pt x="99" y="205"/>
                    <a:pt x="99" y="205"/>
                  </a:cubicBezTo>
                  <a:cubicBezTo>
                    <a:pt x="99" y="206"/>
                    <a:pt x="99" y="206"/>
                    <a:pt x="99" y="20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100" y="209"/>
                    <a:pt x="100" y="209"/>
                    <a:pt x="100" y="209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3" y="211"/>
                    <a:pt x="103" y="211"/>
                    <a:pt x="103" y="211"/>
                  </a:cubicBezTo>
                  <a:cubicBezTo>
                    <a:pt x="110" y="213"/>
                    <a:pt x="110" y="213"/>
                    <a:pt x="110" y="213"/>
                  </a:cubicBezTo>
                  <a:cubicBezTo>
                    <a:pt x="110" y="214"/>
                    <a:pt x="110" y="214"/>
                    <a:pt x="110" y="214"/>
                  </a:cubicBezTo>
                  <a:cubicBezTo>
                    <a:pt x="111" y="215"/>
                    <a:pt x="111" y="215"/>
                    <a:pt x="111" y="215"/>
                  </a:cubicBezTo>
                  <a:cubicBezTo>
                    <a:pt x="116" y="219"/>
                    <a:pt x="116" y="219"/>
                    <a:pt x="116" y="219"/>
                  </a:cubicBezTo>
                  <a:cubicBezTo>
                    <a:pt x="116" y="220"/>
                    <a:pt x="116" y="220"/>
                    <a:pt x="116" y="220"/>
                  </a:cubicBezTo>
                  <a:cubicBezTo>
                    <a:pt x="116" y="220"/>
                    <a:pt x="116" y="220"/>
                    <a:pt x="116" y="220"/>
                  </a:cubicBezTo>
                  <a:cubicBezTo>
                    <a:pt x="115" y="221"/>
                    <a:pt x="115" y="221"/>
                    <a:pt x="115" y="221"/>
                  </a:cubicBezTo>
                  <a:cubicBezTo>
                    <a:pt x="116" y="223"/>
                    <a:pt x="116" y="223"/>
                    <a:pt x="116" y="223"/>
                  </a:cubicBezTo>
                  <a:cubicBezTo>
                    <a:pt x="117" y="224"/>
                    <a:pt x="117" y="224"/>
                    <a:pt x="117" y="224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26"/>
                    <a:pt x="118" y="226"/>
                    <a:pt x="118" y="226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31" y="231"/>
                    <a:pt x="131" y="231"/>
                    <a:pt x="131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42" y="231"/>
                    <a:pt x="142" y="231"/>
                    <a:pt x="142" y="231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48" y="234"/>
                    <a:pt x="148" y="234"/>
                    <a:pt x="148" y="234"/>
                  </a:cubicBezTo>
                  <a:cubicBezTo>
                    <a:pt x="149" y="233"/>
                    <a:pt x="149" y="233"/>
                    <a:pt x="149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4"/>
                    <a:pt x="151" y="234"/>
                    <a:pt x="151" y="234"/>
                  </a:cubicBezTo>
                  <a:cubicBezTo>
                    <a:pt x="152" y="234"/>
                    <a:pt x="152" y="234"/>
                    <a:pt x="152" y="234"/>
                  </a:cubicBezTo>
                  <a:cubicBezTo>
                    <a:pt x="154" y="236"/>
                    <a:pt x="154" y="236"/>
                    <a:pt x="154" y="236"/>
                  </a:cubicBezTo>
                  <a:cubicBezTo>
                    <a:pt x="155" y="237"/>
                    <a:pt x="155" y="237"/>
                    <a:pt x="155" y="237"/>
                  </a:cubicBezTo>
                  <a:cubicBezTo>
                    <a:pt x="156" y="237"/>
                    <a:pt x="156" y="237"/>
                    <a:pt x="156" y="237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58" y="240"/>
                    <a:pt x="158" y="240"/>
                    <a:pt x="158" y="240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3"/>
                    <a:pt x="163" y="243"/>
                    <a:pt x="163" y="243"/>
                  </a:cubicBezTo>
                  <a:cubicBezTo>
                    <a:pt x="164" y="245"/>
                    <a:pt x="164" y="245"/>
                    <a:pt x="164" y="245"/>
                  </a:cubicBezTo>
                  <a:cubicBezTo>
                    <a:pt x="165" y="246"/>
                    <a:pt x="165" y="246"/>
                    <a:pt x="165" y="246"/>
                  </a:cubicBezTo>
                  <a:cubicBezTo>
                    <a:pt x="170" y="251"/>
                    <a:pt x="170" y="251"/>
                    <a:pt x="170" y="251"/>
                  </a:cubicBezTo>
                  <a:cubicBezTo>
                    <a:pt x="171" y="253"/>
                    <a:pt x="171" y="253"/>
                    <a:pt x="171" y="253"/>
                  </a:cubicBezTo>
                  <a:cubicBezTo>
                    <a:pt x="171" y="255"/>
                    <a:pt x="171" y="255"/>
                    <a:pt x="171" y="255"/>
                  </a:cubicBezTo>
                  <a:cubicBezTo>
                    <a:pt x="171" y="256"/>
                    <a:pt x="171" y="256"/>
                    <a:pt x="171" y="256"/>
                  </a:cubicBezTo>
                  <a:cubicBezTo>
                    <a:pt x="171" y="258"/>
                    <a:pt x="171" y="258"/>
                    <a:pt x="171" y="258"/>
                  </a:cubicBezTo>
                  <a:cubicBezTo>
                    <a:pt x="172" y="258"/>
                    <a:pt x="172" y="258"/>
                    <a:pt x="172" y="258"/>
                  </a:cubicBezTo>
                  <a:cubicBezTo>
                    <a:pt x="173" y="259"/>
                    <a:pt x="173" y="259"/>
                    <a:pt x="173" y="259"/>
                  </a:cubicBezTo>
                  <a:cubicBezTo>
                    <a:pt x="173" y="262"/>
                    <a:pt x="173" y="262"/>
                    <a:pt x="173" y="262"/>
                  </a:cubicBezTo>
                  <a:cubicBezTo>
                    <a:pt x="173" y="263"/>
                    <a:pt x="173" y="263"/>
                    <a:pt x="173" y="263"/>
                  </a:cubicBezTo>
                  <a:cubicBezTo>
                    <a:pt x="173" y="264"/>
                    <a:pt x="173" y="264"/>
                    <a:pt x="173" y="264"/>
                  </a:cubicBezTo>
                  <a:cubicBezTo>
                    <a:pt x="175" y="265"/>
                    <a:pt x="175" y="265"/>
                    <a:pt x="175" y="265"/>
                  </a:cubicBezTo>
                  <a:cubicBezTo>
                    <a:pt x="175" y="268"/>
                    <a:pt x="175" y="268"/>
                    <a:pt x="175" y="268"/>
                  </a:cubicBezTo>
                  <a:cubicBezTo>
                    <a:pt x="173" y="272"/>
                    <a:pt x="173" y="272"/>
                    <a:pt x="173" y="272"/>
                  </a:cubicBezTo>
                  <a:cubicBezTo>
                    <a:pt x="168" y="279"/>
                    <a:pt x="168" y="279"/>
                    <a:pt x="168" y="279"/>
                  </a:cubicBezTo>
                  <a:cubicBezTo>
                    <a:pt x="168" y="279"/>
                    <a:pt x="168" y="279"/>
                    <a:pt x="168" y="279"/>
                  </a:cubicBezTo>
                  <a:cubicBezTo>
                    <a:pt x="168" y="281"/>
                    <a:pt x="168" y="281"/>
                    <a:pt x="168" y="281"/>
                  </a:cubicBezTo>
                  <a:cubicBezTo>
                    <a:pt x="168" y="282"/>
                    <a:pt x="168" y="282"/>
                    <a:pt x="168" y="282"/>
                  </a:cubicBezTo>
                  <a:cubicBezTo>
                    <a:pt x="167" y="283"/>
                    <a:pt x="167" y="283"/>
                    <a:pt x="167" y="283"/>
                  </a:cubicBezTo>
                  <a:cubicBezTo>
                    <a:pt x="164" y="284"/>
                    <a:pt x="164" y="284"/>
                    <a:pt x="164" y="284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1" y="285"/>
                    <a:pt x="161" y="285"/>
                    <a:pt x="161" y="285"/>
                  </a:cubicBezTo>
                  <a:cubicBezTo>
                    <a:pt x="159" y="285"/>
                    <a:pt x="159" y="285"/>
                    <a:pt x="159" y="285"/>
                  </a:cubicBezTo>
                  <a:cubicBezTo>
                    <a:pt x="157" y="285"/>
                    <a:pt x="157" y="285"/>
                    <a:pt x="157" y="285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0" y="283"/>
                    <a:pt x="150" y="283"/>
                    <a:pt x="150" y="283"/>
                  </a:cubicBezTo>
                  <a:cubicBezTo>
                    <a:pt x="148" y="283"/>
                    <a:pt x="148" y="283"/>
                    <a:pt x="148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5" y="271"/>
                    <a:pt x="135" y="271"/>
                    <a:pt x="135" y="271"/>
                  </a:cubicBezTo>
                  <a:cubicBezTo>
                    <a:pt x="134" y="268"/>
                    <a:pt x="134" y="268"/>
                    <a:pt x="134" y="268"/>
                  </a:cubicBezTo>
                  <a:cubicBezTo>
                    <a:pt x="134" y="266"/>
                    <a:pt x="134" y="266"/>
                    <a:pt x="134" y="266"/>
                  </a:cubicBezTo>
                  <a:cubicBezTo>
                    <a:pt x="134" y="264"/>
                    <a:pt x="134" y="264"/>
                    <a:pt x="134" y="264"/>
                  </a:cubicBezTo>
                  <a:cubicBezTo>
                    <a:pt x="133" y="260"/>
                    <a:pt x="133" y="260"/>
                    <a:pt x="133" y="260"/>
                  </a:cubicBezTo>
                  <a:cubicBezTo>
                    <a:pt x="123" y="245"/>
                    <a:pt x="123" y="245"/>
                    <a:pt x="123" y="245"/>
                  </a:cubicBezTo>
                  <a:cubicBezTo>
                    <a:pt x="121" y="241"/>
                    <a:pt x="121" y="241"/>
                    <a:pt x="121" y="241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15" y="239"/>
                    <a:pt x="115" y="239"/>
                    <a:pt x="115" y="239"/>
                  </a:cubicBezTo>
                  <a:cubicBezTo>
                    <a:pt x="115" y="239"/>
                    <a:pt x="115" y="239"/>
                    <a:pt x="115" y="239"/>
                  </a:cubicBezTo>
                  <a:cubicBezTo>
                    <a:pt x="114" y="239"/>
                    <a:pt x="114" y="239"/>
                    <a:pt x="114" y="239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09" y="243"/>
                    <a:pt x="109" y="243"/>
                    <a:pt x="109" y="243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03" y="254"/>
                    <a:pt x="103" y="254"/>
                    <a:pt x="103" y="254"/>
                  </a:cubicBezTo>
                  <a:cubicBezTo>
                    <a:pt x="103" y="256"/>
                    <a:pt x="103" y="256"/>
                    <a:pt x="103" y="256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3" y="267"/>
                    <a:pt x="103" y="267"/>
                    <a:pt x="103" y="267"/>
                  </a:cubicBezTo>
                  <a:cubicBezTo>
                    <a:pt x="103" y="268"/>
                    <a:pt x="103" y="268"/>
                    <a:pt x="103" y="268"/>
                  </a:cubicBezTo>
                  <a:cubicBezTo>
                    <a:pt x="103" y="272"/>
                    <a:pt x="103" y="272"/>
                    <a:pt x="103" y="272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11" y="281"/>
                    <a:pt x="111" y="281"/>
                    <a:pt x="111" y="281"/>
                  </a:cubicBezTo>
                  <a:cubicBezTo>
                    <a:pt x="112" y="281"/>
                    <a:pt x="112" y="281"/>
                    <a:pt x="112" y="281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3" y="282"/>
                    <a:pt x="113" y="282"/>
                    <a:pt x="113" y="282"/>
                  </a:cubicBezTo>
                  <a:cubicBezTo>
                    <a:pt x="116" y="283"/>
                    <a:pt x="116" y="283"/>
                    <a:pt x="116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8" y="284"/>
                    <a:pt x="118" y="284"/>
                    <a:pt x="118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4" y="285"/>
                    <a:pt x="114" y="285"/>
                    <a:pt x="114" y="285"/>
                  </a:cubicBezTo>
                  <a:cubicBezTo>
                    <a:pt x="112" y="286"/>
                    <a:pt x="112" y="286"/>
                    <a:pt x="112" y="286"/>
                  </a:cubicBezTo>
                  <a:cubicBezTo>
                    <a:pt x="110" y="284"/>
                    <a:pt x="110" y="284"/>
                    <a:pt x="110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8" y="285"/>
                    <a:pt x="108" y="285"/>
                    <a:pt x="108" y="285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7"/>
                    <a:pt x="108" y="287"/>
                    <a:pt x="108" y="287"/>
                  </a:cubicBezTo>
                  <a:cubicBezTo>
                    <a:pt x="108" y="287"/>
                    <a:pt x="108" y="287"/>
                    <a:pt x="108" y="287"/>
                  </a:cubicBezTo>
                  <a:cubicBezTo>
                    <a:pt x="108" y="288"/>
                    <a:pt x="108" y="288"/>
                    <a:pt x="108" y="288"/>
                  </a:cubicBezTo>
                  <a:cubicBezTo>
                    <a:pt x="108" y="289"/>
                    <a:pt x="108" y="289"/>
                    <a:pt x="108" y="289"/>
                  </a:cubicBezTo>
                  <a:cubicBezTo>
                    <a:pt x="106" y="290"/>
                    <a:pt x="106" y="290"/>
                    <a:pt x="106" y="290"/>
                  </a:cubicBezTo>
                  <a:cubicBezTo>
                    <a:pt x="106" y="290"/>
                    <a:pt x="106" y="290"/>
                    <a:pt x="106" y="290"/>
                  </a:cubicBezTo>
                  <a:cubicBezTo>
                    <a:pt x="106" y="292"/>
                    <a:pt x="106" y="292"/>
                    <a:pt x="106" y="292"/>
                  </a:cubicBezTo>
                  <a:cubicBezTo>
                    <a:pt x="106" y="292"/>
                    <a:pt x="106" y="292"/>
                    <a:pt x="106" y="292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9" y="296"/>
                    <a:pt x="109" y="296"/>
                    <a:pt x="109" y="296"/>
                  </a:cubicBezTo>
                  <a:cubicBezTo>
                    <a:pt x="107" y="297"/>
                    <a:pt x="107" y="297"/>
                    <a:pt x="107" y="297"/>
                  </a:cubicBezTo>
                  <a:cubicBezTo>
                    <a:pt x="106" y="300"/>
                    <a:pt x="106" y="300"/>
                    <a:pt x="106" y="300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7" y="310"/>
                    <a:pt x="107" y="310"/>
                    <a:pt x="107" y="310"/>
                  </a:cubicBezTo>
                  <a:cubicBezTo>
                    <a:pt x="108" y="312"/>
                    <a:pt x="108" y="312"/>
                    <a:pt x="108" y="312"/>
                  </a:cubicBezTo>
                  <a:cubicBezTo>
                    <a:pt x="108" y="315"/>
                    <a:pt x="108" y="315"/>
                    <a:pt x="108" y="315"/>
                  </a:cubicBezTo>
                  <a:cubicBezTo>
                    <a:pt x="108" y="318"/>
                    <a:pt x="108" y="318"/>
                    <a:pt x="108" y="318"/>
                  </a:cubicBezTo>
                  <a:cubicBezTo>
                    <a:pt x="108" y="322"/>
                    <a:pt x="108" y="322"/>
                    <a:pt x="108" y="322"/>
                  </a:cubicBezTo>
                  <a:cubicBezTo>
                    <a:pt x="108" y="322"/>
                    <a:pt x="108" y="322"/>
                    <a:pt x="108" y="322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0" y="325"/>
                    <a:pt x="110" y="325"/>
                    <a:pt x="110" y="325"/>
                  </a:cubicBezTo>
                  <a:cubicBezTo>
                    <a:pt x="110" y="326"/>
                    <a:pt x="110" y="326"/>
                    <a:pt x="110" y="326"/>
                  </a:cubicBezTo>
                  <a:cubicBezTo>
                    <a:pt x="109" y="327"/>
                    <a:pt x="109" y="327"/>
                    <a:pt x="109" y="327"/>
                  </a:cubicBezTo>
                  <a:cubicBezTo>
                    <a:pt x="110" y="327"/>
                    <a:pt x="110" y="327"/>
                    <a:pt x="110" y="327"/>
                  </a:cubicBezTo>
                  <a:cubicBezTo>
                    <a:pt x="110" y="329"/>
                    <a:pt x="110" y="329"/>
                    <a:pt x="110" y="329"/>
                  </a:cubicBezTo>
                  <a:cubicBezTo>
                    <a:pt x="110" y="331"/>
                    <a:pt x="110" y="331"/>
                    <a:pt x="110" y="331"/>
                  </a:cubicBezTo>
                  <a:cubicBezTo>
                    <a:pt x="109" y="337"/>
                    <a:pt x="109" y="337"/>
                    <a:pt x="109" y="337"/>
                  </a:cubicBezTo>
                  <a:cubicBezTo>
                    <a:pt x="111" y="338"/>
                    <a:pt x="111" y="338"/>
                    <a:pt x="111" y="338"/>
                  </a:cubicBezTo>
                  <a:cubicBezTo>
                    <a:pt x="111" y="339"/>
                    <a:pt x="111" y="339"/>
                    <a:pt x="111" y="339"/>
                  </a:cubicBezTo>
                  <a:cubicBezTo>
                    <a:pt x="110" y="341"/>
                    <a:pt x="110" y="341"/>
                    <a:pt x="110" y="341"/>
                  </a:cubicBezTo>
                  <a:cubicBezTo>
                    <a:pt x="109" y="342"/>
                    <a:pt x="109" y="342"/>
                    <a:pt x="109" y="34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09" y="347"/>
                    <a:pt x="109" y="347"/>
                    <a:pt x="109" y="347"/>
                  </a:cubicBezTo>
                  <a:cubicBezTo>
                    <a:pt x="111" y="348"/>
                    <a:pt x="111" y="348"/>
                    <a:pt x="111" y="348"/>
                  </a:cubicBezTo>
                  <a:cubicBezTo>
                    <a:pt x="109" y="350"/>
                    <a:pt x="109" y="350"/>
                    <a:pt x="109" y="350"/>
                  </a:cubicBezTo>
                  <a:cubicBezTo>
                    <a:pt x="109" y="351"/>
                    <a:pt x="109" y="351"/>
                    <a:pt x="109" y="351"/>
                  </a:cubicBezTo>
                  <a:cubicBezTo>
                    <a:pt x="109" y="353"/>
                    <a:pt x="109" y="353"/>
                    <a:pt x="109" y="353"/>
                  </a:cubicBezTo>
                  <a:cubicBezTo>
                    <a:pt x="111" y="355"/>
                    <a:pt x="111" y="355"/>
                    <a:pt x="111" y="355"/>
                  </a:cubicBezTo>
                  <a:cubicBezTo>
                    <a:pt x="112" y="355"/>
                    <a:pt x="112" y="355"/>
                    <a:pt x="112" y="355"/>
                  </a:cubicBezTo>
                  <a:cubicBezTo>
                    <a:pt x="112" y="357"/>
                    <a:pt x="112" y="357"/>
                    <a:pt x="112" y="357"/>
                  </a:cubicBezTo>
                  <a:cubicBezTo>
                    <a:pt x="113" y="358"/>
                    <a:pt x="113" y="358"/>
                    <a:pt x="113" y="358"/>
                  </a:cubicBezTo>
                  <a:cubicBezTo>
                    <a:pt x="114" y="359"/>
                    <a:pt x="114" y="359"/>
                    <a:pt x="114" y="359"/>
                  </a:cubicBezTo>
                  <a:cubicBezTo>
                    <a:pt x="115" y="360"/>
                    <a:pt x="115" y="360"/>
                    <a:pt x="115" y="360"/>
                  </a:cubicBezTo>
                  <a:cubicBezTo>
                    <a:pt x="117" y="360"/>
                    <a:pt x="117" y="360"/>
                    <a:pt x="117" y="360"/>
                  </a:cubicBezTo>
                  <a:cubicBezTo>
                    <a:pt x="121" y="361"/>
                    <a:pt x="121" y="361"/>
                    <a:pt x="121" y="361"/>
                  </a:cubicBezTo>
                  <a:cubicBezTo>
                    <a:pt x="123" y="362"/>
                    <a:pt x="123" y="362"/>
                    <a:pt x="123" y="362"/>
                  </a:cubicBezTo>
                  <a:cubicBezTo>
                    <a:pt x="142" y="365"/>
                    <a:pt x="142" y="365"/>
                    <a:pt x="142" y="365"/>
                  </a:cubicBezTo>
                  <a:cubicBezTo>
                    <a:pt x="143" y="364"/>
                    <a:pt x="143" y="364"/>
                    <a:pt x="143" y="364"/>
                  </a:cubicBezTo>
                  <a:cubicBezTo>
                    <a:pt x="143" y="363"/>
                    <a:pt x="143" y="363"/>
                    <a:pt x="143" y="363"/>
                  </a:cubicBezTo>
                  <a:cubicBezTo>
                    <a:pt x="145" y="363"/>
                    <a:pt x="145" y="363"/>
                    <a:pt x="145" y="363"/>
                  </a:cubicBezTo>
                  <a:cubicBezTo>
                    <a:pt x="146" y="364"/>
                    <a:pt x="146" y="364"/>
                    <a:pt x="146" y="364"/>
                  </a:cubicBezTo>
                  <a:cubicBezTo>
                    <a:pt x="147" y="365"/>
                    <a:pt x="147" y="365"/>
                    <a:pt x="147" y="365"/>
                  </a:cubicBezTo>
                  <a:cubicBezTo>
                    <a:pt x="149" y="366"/>
                    <a:pt x="149" y="366"/>
                    <a:pt x="149" y="366"/>
                  </a:cubicBezTo>
                  <a:cubicBezTo>
                    <a:pt x="154" y="366"/>
                    <a:pt x="154" y="366"/>
                    <a:pt x="154" y="366"/>
                  </a:cubicBezTo>
                  <a:cubicBezTo>
                    <a:pt x="158" y="365"/>
                    <a:pt x="158" y="365"/>
                    <a:pt x="158" y="365"/>
                  </a:cubicBezTo>
                  <a:cubicBezTo>
                    <a:pt x="161" y="365"/>
                    <a:pt x="161" y="365"/>
                    <a:pt x="161" y="365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6" y="365"/>
                    <a:pt x="166" y="365"/>
                    <a:pt x="166" y="365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4" y="364"/>
                    <a:pt x="174" y="364"/>
                    <a:pt x="174" y="364"/>
                  </a:cubicBezTo>
                  <a:cubicBezTo>
                    <a:pt x="176" y="363"/>
                    <a:pt x="176" y="363"/>
                    <a:pt x="176" y="363"/>
                  </a:cubicBezTo>
                  <a:cubicBezTo>
                    <a:pt x="178" y="363"/>
                    <a:pt x="178" y="363"/>
                    <a:pt x="178" y="363"/>
                  </a:cubicBezTo>
                  <a:cubicBezTo>
                    <a:pt x="179" y="363"/>
                    <a:pt x="179" y="363"/>
                    <a:pt x="179" y="363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6" y="360"/>
                    <a:pt x="186" y="360"/>
                    <a:pt x="186" y="360"/>
                  </a:cubicBezTo>
                  <a:cubicBezTo>
                    <a:pt x="188" y="360"/>
                    <a:pt x="188" y="360"/>
                    <a:pt x="188" y="360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91" y="349"/>
                    <a:pt x="191" y="349"/>
                    <a:pt x="191" y="349"/>
                  </a:cubicBezTo>
                  <a:cubicBezTo>
                    <a:pt x="192" y="344"/>
                    <a:pt x="192" y="344"/>
                    <a:pt x="192" y="344"/>
                  </a:cubicBezTo>
                  <a:cubicBezTo>
                    <a:pt x="191" y="339"/>
                    <a:pt x="191" y="339"/>
                    <a:pt x="191" y="339"/>
                  </a:cubicBezTo>
                  <a:cubicBezTo>
                    <a:pt x="192" y="334"/>
                    <a:pt x="192" y="334"/>
                    <a:pt x="192" y="334"/>
                  </a:cubicBezTo>
                  <a:cubicBezTo>
                    <a:pt x="192" y="320"/>
                    <a:pt x="192" y="320"/>
                    <a:pt x="192" y="320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1" y="301"/>
                    <a:pt x="191" y="301"/>
                    <a:pt x="191" y="301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4" y="298"/>
                    <a:pt x="194" y="298"/>
                    <a:pt x="194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93" y="296"/>
                    <a:pt x="193" y="296"/>
                    <a:pt x="193" y="296"/>
                  </a:cubicBezTo>
                  <a:cubicBezTo>
                    <a:pt x="192" y="296"/>
                    <a:pt x="192" y="296"/>
                    <a:pt x="192" y="296"/>
                  </a:cubicBezTo>
                  <a:cubicBezTo>
                    <a:pt x="192" y="296"/>
                    <a:pt x="192" y="296"/>
                    <a:pt x="192" y="296"/>
                  </a:cubicBezTo>
                  <a:cubicBezTo>
                    <a:pt x="191" y="296"/>
                    <a:pt x="191" y="296"/>
                    <a:pt x="191" y="296"/>
                  </a:cubicBezTo>
                  <a:cubicBezTo>
                    <a:pt x="190" y="296"/>
                    <a:pt x="190" y="296"/>
                    <a:pt x="190" y="296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88"/>
                    <a:pt x="189" y="288"/>
                    <a:pt x="189" y="288"/>
                  </a:cubicBezTo>
                  <a:cubicBezTo>
                    <a:pt x="190" y="283"/>
                    <a:pt x="190" y="283"/>
                    <a:pt x="190" y="283"/>
                  </a:cubicBezTo>
                  <a:cubicBezTo>
                    <a:pt x="191" y="281"/>
                    <a:pt x="191" y="281"/>
                    <a:pt x="191" y="281"/>
                  </a:cubicBezTo>
                  <a:cubicBezTo>
                    <a:pt x="193" y="281"/>
                    <a:pt x="193" y="281"/>
                    <a:pt x="193" y="281"/>
                  </a:cubicBezTo>
                  <a:cubicBezTo>
                    <a:pt x="193" y="279"/>
                    <a:pt x="193" y="279"/>
                    <a:pt x="193" y="279"/>
                  </a:cubicBezTo>
                  <a:cubicBezTo>
                    <a:pt x="192" y="279"/>
                    <a:pt x="192" y="279"/>
                    <a:pt x="192" y="279"/>
                  </a:cubicBezTo>
                  <a:cubicBezTo>
                    <a:pt x="192" y="279"/>
                    <a:pt x="192" y="279"/>
                    <a:pt x="192" y="279"/>
                  </a:cubicBezTo>
                  <a:cubicBezTo>
                    <a:pt x="191" y="278"/>
                    <a:pt x="191" y="278"/>
                    <a:pt x="191" y="278"/>
                  </a:cubicBezTo>
                  <a:cubicBezTo>
                    <a:pt x="190" y="278"/>
                    <a:pt x="190" y="278"/>
                    <a:pt x="190" y="278"/>
                  </a:cubicBezTo>
                  <a:cubicBezTo>
                    <a:pt x="190" y="277"/>
                    <a:pt x="190" y="277"/>
                    <a:pt x="190" y="277"/>
                  </a:cubicBezTo>
                  <a:cubicBezTo>
                    <a:pt x="191" y="273"/>
                    <a:pt x="191" y="273"/>
                    <a:pt x="191" y="273"/>
                  </a:cubicBezTo>
                  <a:cubicBezTo>
                    <a:pt x="191" y="270"/>
                    <a:pt x="191" y="270"/>
                    <a:pt x="191" y="270"/>
                  </a:cubicBezTo>
                  <a:cubicBezTo>
                    <a:pt x="191" y="269"/>
                    <a:pt x="191" y="269"/>
                    <a:pt x="191" y="269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4"/>
                    <a:pt x="191" y="264"/>
                    <a:pt x="191" y="264"/>
                  </a:cubicBezTo>
                  <a:cubicBezTo>
                    <a:pt x="189" y="258"/>
                    <a:pt x="189" y="258"/>
                    <a:pt x="189" y="258"/>
                  </a:cubicBezTo>
                  <a:cubicBezTo>
                    <a:pt x="189" y="255"/>
                    <a:pt x="189" y="255"/>
                    <a:pt x="189" y="255"/>
                  </a:cubicBezTo>
                  <a:cubicBezTo>
                    <a:pt x="190" y="253"/>
                    <a:pt x="190" y="253"/>
                    <a:pt x="190" y="253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1" y="240"/>
                    <a:pt x="191" y="240"/>
                    <a:pt x="191" y="240"/>
                  </a:cubicBezTo>
                  <a:cubicBezTo>
                    <a:pt x="191" y="238"/>
                    <a:pt x="191" y="238"/>
                    <a:pt x="191" y="238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189" y="235"/>
                    <a:pt x="189" y="235"/>
                    <a:pt x="189" y="235"/>
                  </a:cubicBezTo>
                  <a:cubicBezTo>
                    <a:pt x="189" y="216"/>
                    <a:pt x="189" y="216"/>
                    <a:pt x="189" y="216"/>
                  </a:cubicBezTo>
                  <a:cubicBezTo>
                    <a:pt x="189" y="211"/>
                    <a:pt x="189" y="211"/>
                    <a:pt x="189" y="211"/>
                  </a:cubicBezTo>
                  <a:cubicBezTo>
                    <a:pt x="188" y="210"/>
                    <a:pt x="188" y="210"/>
                    <a:pt x="188" y="210"/>
                  </a:cubicBezTo>
                  <a:cubicBezTo>
                    <a:pt x="188" y="207"/>
                    <a:pt x="188" y="207"/>
                    <a:pt x="188" y="207"/>
                  </a:cubicBezTo>
                  <a:cubicBezTo>
                    <a:pt x="188" y="205"/>
                    <a:pt x="188" y="205"/>
                    <a:pt x="188" y="205"/>
                  </a:cubicBezTo>
                  <a:cubicBezTo>
                    <a:pt x="188" y="203"/>
                    <a:pt x="188" y="203"/>
                    <a:pt x="188" y="203"/>
                  </a:cubicBezTo>
                  <a:cubicBezTo>
                    <a:pt x="188" y="200"/>
                    <a:pt x="188" y="200"/>
                    <a:pt x="188" y="200"/>
                  </a:cubicBezTo>
                  <a:cubicBezTo>
                    <a:pt x="188" y="199"/>
                    <a:pt x="188" y="199"/>
                    <a:pt x="188" y="199"/>
                  </a:cubicBezTo>
                  <a:cubicBezTo>
                    <a:pt x="188" y="197"/>
                    <a:pt x="188" y="197"/>
                    <a:pt x="188" y="197"/>
                  </a:cubicBezTo>
                  <a:cubicBezTo>
                    <a:pt x="188" y="192"/>
                    <a:pt x="188" y="192"/>
                    <a:pt x="188" y="192"/>
                  </a:cubicBezTo>
                  <a:cubicBezTo>
                    <a:pt x="188" y="190"/>
                    <a:pt x="188" y="190"/>
                    <a:pt x="188" y="190"/>
                  </a:cubicBezTo>
                  <a:cubicBezTo>
                    <a:pt x="189" y="189"/>
                    <a:pt x="189" y="189"/>
                    <a:pt x="189" y="189"/>
                  </a:cubicBezTo>
                  <a:cubicBezTo>
                    <a:pt x="190" y="188"/>
                    <a:pt x="190" y="188"/>
                    <a:pt x="190" y="188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7" y="183"/>
                    <a:pt x="187" y="183"/>
                    <a:pt x="187" y="183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7" y="179"/>
                    <a:pt x="187" y="179"/>
                    <a:pt x="187" y="179"/>
                  </a:cubicBezTo>
                  <a:cubicBezTo>
                    <a:pt x="187" y="178"/>
                    <a:pt x="187" y="178"/>
                    <a:pt x="187" y="178"/>
                  </a:cubicBezTo>
                  <a:cubicBezTo>
                    <a:pt x="188" y="175"/>
                    <a:pt x="188" y="175"/>
                    <a:pt x="188" y="175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8" y="165"/>
                    <a:pt x="188" y="165"/>
                    <a:pt x="188" y="165"/>
                  </a:cubicBezTo>
                  <a:cubicBezTo>
                    <a:pt x="188" y="163"/>
                    <a:pt x="188" y="163"/>
                    <a:pt x="188" y="163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88" y="161"/>
                    <a:pt x="188" y="161"/>
                    <a:pt x="188" y="161"/>
                  </a:cubicBezTo>
                  <a:cubicBezTo>
                    <a:pt x="188" y="159"/>
                    <a:pt x="188" y="159"/>
                    <a:pt x="188" y="159"/>
                  </a:cubicBezTo>
                  <a:cubicBezTo>
                    <a:pt x="187" y="158"/>
                    <a:pt x="187" y="158"/>
                    <a:pt x="187" y="158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7" y="155"/>
                    <a:pt x="187" y="155"/>
                    <a:pt x="187" y="155"/>
                  </a:cubicBezTo>
                  <a:cubicBezTo>
                    <a:pt x="187" y="151"/>
                    <a:pt x="187" y="151"/>
                    <a:pt x="187" y="15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6"/>
                    <a:pt x="187" y="146"/>
                    <a:pt x="187" y="146"/>
                  </a:cubicBezTo>
                  <a:moveTo>
                    <a:pt x="88" y="87"/>
                  </a:moveTo>
                  <a:cubicBezTo>
                    <a:pt x="85" y="81"/>
                    <a:pt x="85" y="81"/>
                    <a:pt x="85" y="81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2" y="118"/>
                    <a:pt x="62" y="118"/>
                    <a:pt x="62" y="118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57" y="134"/>
                    <a:pt x="57" y="134"/>
                    <a:pt x="57" y="134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7" y="143"/>
                    <a:pt x="57" y="143"/>
                    <a:pt x="57" y="143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53"/>
                    <a:pt x="54" y="153"/>
                    <a:pt x="54" y="153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4" y="158"/>
                    <a:pt x="54" y="158"/>
                    <a:pt x="54" y="158"/>
                  </a:cubicBezTo>
                  <a:cubicBezTo>
                    <a:pt x="56" y="158"/>
                    <a:pt x="56" y="158"/>
                    <a:pt x="56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3" y="156"/>
                    <a:pt x="63" y="156"/>
                    <a:pt x="63" y="156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69" y="154"/>
                    <a:pt x="69" y="154"/>
                    <a:pt x="69" y="154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6" y="159"/>
                    <a:pt x="86" y="159"/>
                    <a:pt x="86" y="159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8" y="157"/>
                    <a:pt x="88" y="157"/>
                    <a:pt x="88" y="157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9" y="122"/>
                    <a:pt x="89" y="122"/>
                    <a:pt x="89" y="122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90"/>
                    <a:pt x="89" y="90"/>
                    <a:pt x="89" y="90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8" y="87"/>
                    <a:pt x="88" y="87"/>
                    <a:pt x="88" y="87"/>
                  </a:cubicBezTo>
                  <a:moveTo>
                    <a:pt x="199" y="10"/>
                  </a:moveTo>
                  <a:cubicBezTo>
                    <a:pt x="202" y="13"/>
                    <a:pt x="202" y="13"/>
                    <a:pt x="202" y="13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10" y="18"/>
                    <a:pt x="210" y="18"/>
                    <a:pt x="210" y="18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1" y="20"/>
                    <a:pt x="211" y="20"/>
                    <a:pt x="211" y="20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3" y="19"/>
                    <a:pt x="213" y="19"/>
                    <a:pt x="213" y="19"/>
                  </a:cubicBezTo>
                  <a:cubicBezTo>
                    <a:pt x="215" y="21"/>
                    <a:pt x="215" y="21"/>
                    <a:pt x="215" y="21"/>
                  </a:cubicBezTo>
                  <a:cubicBezTo>
                    <a:pt x="216" y="22"/>
                    <a:pt x="216" y="22"/>
                    <a:pt x="216" y="22"/>
                  </a:cubicBezTo>
                  <a:cubicBezTo>
                    <a:pt x="218" y="26"/>
                    <a:pt x="218" y="26"/>
                    <a:pt x="218" y="26"/>
                  </a:cubicBezTo>
                  <a:cubicBezTo>
                    <a:pt x="219" y="30"/>
                    <a:pt x="219" y="30"/>
                    <a:pt x="219" y="30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2" y="36"/>
                    <a:pt x="222" y="36"/>
                    <a:pt x="222" y="36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3" y="40"/>
                    <a:pt x="223" y="40"/>
                    <a:pt x="223" y="40"/>
                  </a:cubicBezTo>
                  <a:cubicBezTo>
                    <a:pt x="226" y="43"/>
                    <a:pt x="226" y="43"/>
                    <a:pt x="226" y="43"/>
                  </a:cubicBezTo>
                  <a:cubicBezTo>
                    <a:pt x="225" y="43"/>
                    <a:pt x="225" y="43"/>
                    <a:pt x="225" y="43"/>
                  </a:cubicBezTo>
                  <a:cubicBezTo>
                    <a:pt x="224" y="44"/>
                    <a:pt x="224" y="44"/>
                    <a:pt x="224" y="44"/>
                  </a:cubicBezTo>
                  <a:cubicBezTo>
                    <a:pt x="223" y="44"/>
                    <a:pt x="223" y="44"/>
                    <a:pt x="223" y="44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3" y="51"/>
                    <a:pt x="223" y="51"/>
                    <a:pt x="223" y="51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5"/>
                    <a:pt x="222" y="55"/>
                    <a:pt x="222" y="55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2" y="74"/>
                    <a:pt x="222" y="74"/>
                    <a:pt x="222" y="74"/>
                  </a:cubicBezTo>
                  <a:cubicBezTo>
                    <a:pt x="222" y="75"/>
                    <a:pt x="222" y="75"/>
                    <a:pt x="222" y="75"/>
                  </a:cubicBezTo>
                  <a:cubicBezTo>
                    <a:pt x="222" y="77"/>
                    <a:pt x="222" y="77"/>
                    <a:pt x="222" y="77"/>
                  </a:cubicBezTo>
                  <a:cubicBezTo>
                    <a:pt x="220" y="79"/>
                    <a:pt x="220" y="79"/>
                    <a:pt x="220" y="79"/>
                  </a:cubicBezTo>
                  <a:cubicBezTo>
                    <a:pt x="220" y="81"/>
                    <a:pt x="220" y="81"/>
                    <a:pt x="220" y="81"/>
                  </a:cubicBezTo>
                  <a:cubicBezTo>
                    <a:pt x="220" y="82"/>
                    <a:pt x="220" y="82"/>
                    <a:pt x="220" y="82"/>
                  </a:cubicBezTo>
                  <a:cubicBezTo>
                    <a:pt x="221" y="84"/>
                    <a:pt x="221" y="84"/>
                    <a:pt x="221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4" y="84"/>
                    <a:pt x="244" y="84"/>
                    <a:pt x="244" y="84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53" y="84"/>
                    <a:pt x="253" y="84"/>
                    <a:pt x="253" y="84"/>
                  </a:cubicBezTo>
                  <a:cubicBezTo>
                    <a:pt x="256" y="85"/>
                    <a:pt x="256" y="85"/>
                    <a:pt x="256" y="85"/>
                  </a:cubicBezTo>
                  <a:cubicBezTo>
                    <a:pt x="258" y="86"/>
                    <a:pt x="258" y="86"/>
                    <a:pt x="258" y="86"/>
                  </a:cubicBezTo>
                  <a:cubicBezTo>
                    <a:pt x="257" y="88"/>
                    <a:pt x="257" y="88"/>
                    <a:pt x="257" y="88"/>
                  </a:cubicBezTo>
                  <a:cubicBezTo>
                    <a:pt x="258" y="90"/>
                    <a:pt x="258" y="90"/>
                    <a:pt x="258" y="90"/>
                  </a:cubicBezTo>
                  <a:cubicBezTo>
                    <a:pt x="258" y="90"/>
                    <a:pt x="258" y="90"/>
                    <a:pt x="258" y="90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9" y="94"/>
                    <a:pt x="259" y="94"/>
                    <a:pt x="259" y="94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0" y="99"/>
                    <a:pt x="260" y="99"/>
                    <a:pt x="260" y="99"/>
                  </a:cubicBezTo>
                  <a:cubicBezTo>
                    <a:pt x="259" y="100"/>
                    <a:pt x="259" y="100"/>
                    <a:pt x="259" y="100"/>
                  </a:cubicBezTo>
                  <a:cubicBezTo>
                    <a:pt x="258" y="101"/>
                    <a:pt x="258" y="101"/>
                    <a:pt x="258" y="101"/>
                  </a:cubicBezTo>
                  <a:cubicBezTo>
                    <a:pt x="249" y="104"/>
                    <a:pt x="249" y="104"/>
                    <a:pt x="249" y="104"/>
                  </a:cubicBezTo>
                  <a:cubicBezTo>
                    <a:pt x="247" y="105"/>
                    <a:pt x="247" y="105"/>
                    <a:pt x="247" y="105"/>
                  </a:cubicBezTo>
                  <a:cubicBezTo>
                    <a:pt x="245" y="106"/>
                    <a:pt x="245" y="106"/>
                    <a:pt x="245" y="106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44" y="111"/>
                    <a:pt x="244" y="111"/>
                    <a:pt x="244" y="111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5" y="111"/>
                    <a:pt x="235" y="111"/>
                    <a:pt x="235" y="111"/>
                  </a:cubicBezTo>
                  <a:cubicBezTo>
                    <a:pt x="234" y="111"/>
                    <a:pt x="234" y="111"/>
                    <a:pt x="234" y="111"/>
                  </a:cubicBezTo>
                  <a:cubicBezTo>
                    <a:pt x="233" y="112"/>
                    <a:pt x="233" y="112"/>
                    <a:pt x="233" y="112"/>
                  </a:cubicBezTo>
                  <a:cubicBezTo>
                    <a:pt x="232" y="114"/>
                    <a:pt x="232" y="114"/>
                    <a:pt x="232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3" y="116"/>
                    <a:pt x="223" y="116"/>
                    <a:pt x="223" y="116"/>
                  </a:cubicBezTo>
                  <a:cubicBezTo>
                    <a:pt x="221" y="119"/>
                    <a:pt x="221" y="119"/>
                    <a:pt x="221" y="119"/>
                  </a:cubicBezTo>
                  <a:cubicBezTo>
                    <a:pt x="222" y="120"/>
                    <a:pt x="222" y="120"/>
                    <a:pt x="222" y="120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20" y="124"/>
                    <a:pt x="220" y="124"/>
                    <a:pt x="220" y="124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22" y="127"/>
                    <a:pt x="222" y="127"/>
                    <a:pt x="222" y="127"/>
                  </a:cubicBezTo>
                  <a:cubicBezTo>
                    <a:pt x="222" y="128"/>
                    <a:pt x="222" y="128"/>
                    <a:pt x="222" y="128"/>
                  </a:cubicBezTo>
                  <a:cubicBezTo>
                    <a:pt x="222" y="130"/>
                    <a:pt x="222" y="130"/>
                    <a:pt x="222" y="130"/>
                  </a:cubicBezTo>
                  <a:cubicBezTo>
                    <a:pt x="222" y="137"/>
                    <a:pt x="222" y="137"/>
                    <a:pt x="222" y="137"/>
                  </a:cubicBezTo>
                  <a:cubicBezTo>
                    <a:pt x="221" y="140"/>
                    <a:pt x="221" y="140"/>
                    <a:pt x="221" y="14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2" y="142"/>
                    <a:pt x="222" y="142"/>
                    <a:pt x="222" y="142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2" y="146"/>
                    <a:pt x="222" y="146"/>
                    <a:pt x="222" y="146"/>
                  </a:cubicBezTo>
                  <a:cubicBezTo>
                    <a:pt x="222" y="147"/>
                    <a:pt x="222" y="147"/>
                    <a:pt x="222" y="147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2" y="150"/>
                    <a:pt x="222" y="150"/>
                    <a:pt x="222" y="150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2" y="153"/>
                    <a:pt x="222" y="153"/>
                    <a:pt x="222" y="153"/>
                  </a:cubicBezTo>
                  <a:cubicBezTo>
                    <a:pt x="223" y="159"/>
                    <a:pt x="223" y="159"/>
                    <a:pt x="223" y="159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25" y="163"/>
                    <a:pt x="225" y="163"/>
                    <a:pt x="225" y="163"/>
                  </a:cubicBezTo>
                  <a:cubicBezTo>
                    <a:pt x="225" y="165"/>
                    <a:pt x="225" y="165"/>
                    <a:pt x="225" y="165"/>
                  </a:cubicBezTo>
                  <a:cubicBezTo>
                    <a:pt x="224" y="166"/>
                    <a:pt x="224" y="166"/>
                    <a:pt x="224" y="166"/>
                  </a:cubicBezTo>
                  <a:cubicBezTo>
                    <a:pt x="224" y="168"/>
                    <a:pt x="224" y="168"/>
                    <a:pt x="224" y="168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2"/>
                    <a:pt x="226" y="182"/>
                    <a:pt x="226" y="182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27" y="200"/>
                    <a:pt x="227" y="200"/>
                    <a:pt x="227" y="200"/>
                  </a:cubicBezTo>
                  <a:cubicBezTo>
                    <a:pt x="226" y="203"/>
                    <a:pt x="226" y="203"/>
                    <a:pt x="226" y="203"/>
                  </a:cubicBezTo>
                  <a:cubicBezTo>
                    <a:pt x="225" y="204"/>
                    <a:pt x="225" y="204"/>
                    <a:pt x="225" y="204"/>
                  </a:cubicBezTo>
                  <a:cubicBezTo>
                    <a:pt x="224" y="205"/>
                    <a:pt x="224" y="205"/>
                    <a:pt x="224" y="205"/>
                  </a:cubicBezTo>
                  <a:cubicBezTo>
                    <a:pt x="224" y="207"/>
                    <a:pt x="224" y="207"/>
                    <a:pt x="224" y="207"/>
                  </a:cubicBezTo>
                  <a:cubicBezTo>
                    <a:pt x="225" y="208"/>
                    <a:pt x="225" y="208"/>
                    <a:pt x="225" y="208"/>
                  </a:cubicBezTo>
                  <a:cubicBezTo>
                    <a:pt x="226" y="209"/>
                    <a:pt x="226" y="209"/>
                    <a:pt x="226" y="209"/>
                  </a:cubicBezTo>
                  <a:cubicBezTo>
                    <a:pt x="226" y="210"/>
                    <a:pt x="226" y="210"/>
                    <a:pt x="226" y="210"/>
                  </a:cubicBezTo>
                  <a:cubicBezTo>
                    <a:pt x="225" y="211"/>
                    <a:pt x="225" y="211"/>
                    <a:pt x="225" y="211"/>
                  </a:cubicBezTo>
                  <a:cubicBezTo>
                    <a:pt x="225" y="212"/>
                    <a:pt x="225" y="212"/>
                    <a:pt x="225" y="212"/>
                  </a:cubicBezTo>
                  <a:cubicBezTo>
                    <a:pt x="226" y="213"/>
                    <a:pt x="226" y="213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5"/>
                    <a:pt x="226" y="215"/>
                    <a:pt x="226" y="215"/>
                  </a:cubicBezTo>
                  <a:cubicBezTo>
                    <a:pt x="226" y="216"/>
                    <a:pt x="226" y="216"/>
                    <a:pt x="226" y="216"/>
                  </a:cubicBezTo>
                  <a:cubicBezTo>
                    <a:pt x="225" y="217"/>
                    <a:pt x="225" y="217"/>
                    <a:pt x="225" y="217"/>
                  </a:cubicBezTo>
                  <a:cubicBezTo>
                    <a:pt x="225" y="219"/>
                    <a:pt x="225" y="219"/>
                    <a:pt x="225" y="219"/>
                  </a:cubicBezTo>
                  <a:cubicBezTo>
                    <a:pt x="228" y="227"/>
                    <a:pt x="228" y="227"/>
                    <a:pt x="228" y="227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31"/>
                    <a:pt x="228" y="231"/>
                    <a:pt x="228" y="231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8" y="237"/>
                    <a:pt x="228" y="237"/>
                    <a:pt x="228" y="237"/>
                  </a:cubicBezTo>
                  <a:cubicBezTo>
                    <a:pt x="228" y="245"/>
                    <a:pt x="228" y="245"/>
                    <a:pt x="228" y="245"/>
                  </a:cubicBezTo>
                  <a:cubicBezTo>
                    <a:pt x="229" y="249"/>
                    <a:pt x="229" y="249"/>
                    <a:pt x="229" y="249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28" y="252"/>
                    <a:pt x="228" y="252"/>
                    <a:pt x="228" y="252"/>
                  </a:cubicBezTo>
                  <a:cubicBezTo>
                    <a:pt x="229" y="252"/>
                    <a:pt x="229" y="252"/>
                    <a:pt x="229" y="252"/>
                  </a:cubicBezTo>
                  <a:cubicBezTo>
                    <a:pt x="230" y="254"/>
                    <a:pt x="230" y="254"/>
                    <a:pt x="230" y="254"/>
                  </a:cubicBezTo>
                  <a:cubicBezTo>
                    <a:pt x="231" y="255"/>
                    <a:pt x="231" y="255"/>
                    <a:pt x="231" y="255"/>
                  </a:cubicBezTo>
                  <a:cubicBezTo>
                    <a:pt x="230" y="256"/>
                    <a:pt x="230" y="256"/>
                    <a:pt x="230" y="256"/>
                  </a:cubicBezTo>
                  <a:cubicBezTo>
                    <a:pt x="230" y="258"/>
                    <a:pt x="230" y="258"/>
                    <a:pt x="230" y="258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1" y="272"/>
                    <a:pt x="231" y="272"/>
                    <a:pt x="231" y="272"/>
                  </a:cubicBezTo>
                  <a:cubicBezTo>
                    <a:pt x="231" y="274"/>
                    <a:pt x="231" y="274"/>
                    <a:pt x="231" y="274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3" y="281"/>
                    <a:pt x="233" y="281"/>
                    <a:pt x="233" y="281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34" y="285"/>
                    <a:pt x="234" y="285"/>
                    <a:pt x="234" y="285"/>
                  </a:cubicBezTo>
                  <a:cubicBezTo>
                    <a:pt x="234" y="286"/>
                    <a:pt x="234" y="286"/>
                    <a:pt x="234" y="286"/>
                  </a:cubicBezTo>
                  <a:cubicBezTo>
                    <a:pt x="234" y="287"/>
                    <a:pt x="234" y="287"/>
                    <a:pt x="234" y="287"/>
                  </a:cubicBezTo>
                  <a:cubicBezTo>
                    <a:pt x="234" y="288"/>
                    <a:pt x="234" y="288"/>
                    <a:pt x="234" y="288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4" y="290"/>
                    <a:pt x="234" y="290"/>
                    <a:pt x="234" y="290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5" y="294"/>
                    <a:pt x="235" y="294"/>
                    <a:pt x="235" y="294"/>
                  </a:cubicBezTo>
                  <a:cubicBezTo>
                    <a:pt x="235" y="294"/>
                    <a:pt x="235" y="294"/>
                    <a:pt x="234" y="294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2"/>
                    <a:pt x="235" y="302"/>
                    <a:pt x="235" y="302"/>
                  </a:cubicBezTo>
                  <a:cubicBezTo>
                    <a:pt x="235" y="303"/>
                    <a:pt x="235" y="303"/>
                    <a:pt x="235" y="303"/>
                  </a:cubicBezTo>
                  <a:cubicBezTo>
                    <a:pt x="236" y="304"/>
                    <a:pt x="236" y="304"/>
                    <a:pt x="236" y="304"/>
                  </a:cubicBezTo>
                  <a:cubicBezTo>
                    <a:pt x="235" y="304"/>
                    <a:pt x="235" y="304"/>
                    <a:pt x="235" y="304"/>
                  </a:cubicBezTo>
                  <a:cubicBezTo>
                    <a:pt x="235" y="305"/>
                    <a:pt x="235" y="305"/>
                    <a:pt x="235" y="305"/>
                  </a:cubicBezTo>
                  <a:cubicBezTo>
                    <a:pt x="236" y="308"/>
                    <a:pt x="236" y="308"/>
                    <a:pt x="236" y="308"/>
                  </a:cubicBezTo>
                  <a:cubicBezTo>
                    <a:pt x="236" y="308"/>
                    <a:pt x="236" y="308"/>
                    <a:pt x="236" y="308"/>
                  </a:cubicBezTo>
                  <a:cubicBezTo>
                    <a:pt x="237" y="308"/>
                    <a:pt x="237" y="308"/>
                    <a:pt x="237" y="308"/>
                  </a:cubicBezTo>
                  <a:cubicBezTo>
                    <a:pt x="237" y="312"/>
                    <a:pt x="237" y="312"/>
                    <a:pt x="237" y="312"/>
                  </a:cubicBezTo>
                  <a:cubicBezTo>
                    <a:pt x="238" y="313"/>
                    <a:pt x="238" y="313"/>
                    <a:pt x="238" y="313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8"/>
                    <a:pt x="238" y="318"/>
                    <a:pt x="238" y="318"/>
                  </a:cubicBezTo>
                  <a:cubicBezTo>
                    <a:pt x="238" y="319"/>
                    <a:pt x="238" y="319"/>
                    <a:pt x="238" y="319"/>
                  </a:cubicBezTo>
                  <a:cubicBezTo>
                    <a:pt x="238" y="320"/>
                    <a:pt x="238" y="320"/>
                    <a:pt x="238" y="320"/>
                  </a:cubicBezTo>
                  <a:cubicBezTo>
                    <a:pt x="240" y="322"/>
                    <a:pt x="240" y="322"/>
                    <a:pt x="240" y="322"/>
                  </a:cubicBezTo>
                  <a:cubicBezTo>
                    <a:pt x="239" y="322"/>
                    <a:pt x="239" y="322"/>
                    <a:pt x="239" y="322"/>
                  </a:cubicBezTo>
                  <a:cubicBezTo>
                    <a:pt x="238" y="323"/>
                    <a:pt x="238" y="323"/>
                    <a:pt x="238" y="323"/>
                  </a:cubicBezTo>
                  <a:cubicBezTo>
                    <a:pt x="238" y="323"/>
                    <a:pt x="238" y="323"/>
                    <a:pt x="238" y="323"/>
                  </a:cubicBezTo>
                  <a:cubicBezTo>
                    <a:pt x="238" y="325"/>
                    <a:pt x="238" y="325"/>
                    <a:pt x="238" y="325"/>
                  </a:cubicBezTo>
                  <a:cubicBezTo>
                    <a:pt x="238" y="327"/>
                    <a:pt x="238" y="327"/>
                    <a:pt x="238" y="327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30"/>
                    <a:pt x="238" y="330"/>
                    <a:pt x="238" y="330"/>
                  </a:cubicBezTo>
                  <a:cubicBezTo>
                    <a:pt x="238" y="330"/>
                    <a:pt x="238" y="330"/>
                    <a:pt x="238" y="330"/>
                  </a:cubicBezTo>
                  <a:cubicBezTo>
                    <a:pt x="238" y="330"/>
                    <a:pt x="238" y="330"/>
                    <a:pt x="238" y="330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8"/>
                    <a:pt x="241" y="338"/>
                    <a:pt x="241" y="338"/>
                  </a:cubicBezTo>
                  <a:cubicBezTo>
                    <a:pt x="239" y="345"/>
                    <a:pt x="239" y="345"/>
                    <a:pt x="239" y="345"/>
                  </a:cubicBezTo>
                  <a:cubicBezTo>
                    <a:pt x="240" y="346"/>
                    <a:pt x="240" y="346"/>
                    <a:pt x="240" y="346"/>
                  </a:cubicBezTo>
                  <a:cubicBezTo>
                    <a:pt x="240" y="348"/>
                    <a:pt x="240" y="348"/>
                    <a:pt x="240" y="348"/>
                  </a:cubicBezTo>
                  <a:cubicBezTo>
                    <a:pt x="239" y="348"/>
                    <a:pt x="239" y="348"/>
                    <a:pt x="239" y="348"/>
                  </a:cubicBezTo>
                  <a:cubicBezTo>
                    <a:pt x="240" y="349"/>
                    <a:pt x="240" y="349"/>
                    <a:pt x="240" y="349"/>
                  </a:cubicBezTo>
                  <a:cubicBezTo>
                    <a:pt x="241" y="350"/>
                    <a:pt x="241" y="350"/>
                    <a:pt x="241" y="350"/>
                  </a:cubicBezTo>
                  <a:cubicBezTo>
                    <a:pt x="242" y="350"/>
                    <a:pt x="242" y="350"/>
                    <a:pt x="242" y="350"/>
                  </a:cubicBezTo>
                  <a:cubicBezTo>
                    <a:pt x="241" y="351"/>
                    <a:pt x="241" y="351"/>
                    <a:pt x="241" y="351"/>
                  </a:cubicBezTo>
                  <a:cubicBezTo>
                    <a:pt x="240" y="352"/>
                    <a:pt x="240" y="352"/>
                    <a:pt x="240" y="352"/>
                  </a:cubicBezTo>
                  <a:cubicBezTo>
                    <a:pt x="240" y="354"/>
                    <a:pt x="240" y="354"/>
                    <a:pt x="240" y="354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241" y="358"/>
                    <a:pt x="241" y="358"/>
                    <a:pt x="241" y="358"/>
                  </a:cubicBezTo>
                  <a:cubicBezTo>
                    <a:pt x="241" y="360"/>
                    <a:pt x="241" y="360"/>
                    <a:pt x="241" y="360"/>
                  </a:cubicBezTo>
                  <a:cubicBezTo>
                    <a:pt x="240" y="361"/>
                    <a:pt x="240" y="361"/>
                    <a:pt x="240" y="361"/>
                  </a:cubicBezTo>
                  <a:cubicBezTo>
                    <a:pt x="241" y="362"/>
                    <a:pt x="241" y="362"/>
                    <a:pt x="241" y="362"/>
                  </a:cubicBezTo>
                  <a:cubicBezTo>
                    <a:pt x="241" y="363"/>
                    <a:pt x="241" y="363"/>
                    <a:pt x="241" y="363"/>
                  </a:cubicBezTo>
                  <a:cubicBezTo>
                    <a:pt x="241" y="365"/>
                    <a:pt x="241" y="365"/>
                    <a:pt x="241" y="365"/>
                  </a:cubicBezTo>
                  <a:cubicBezTo>
                    <a:pt x="240" y="370"/>
                    <a:pt x="240" y="370"/>
                    <a:pt x="240" y="370"/>
                  </a:cubicBezTo>
                  <a:cubicBezTo>
                    <a:pt x="239" y="371"/>
                    <a:pt x="239" y="371"/>
                    <a:pt x="239" y="371"/>
                  </a:cubicBezTo>
                  <a:cubicBezTo>
                    <a:pt x="239" y="371"/>
                    <a:pt x="239" y="371"/>
                    <a:pt x="239" y="371"/>
                  </a:cubicBezTo>
                  <a:cubicBezTo>
                    <a:pt x="240" y="372"/>
                    <a:pt x="240" y="372"/>
                    <a:pt x="240" y="372"/>
                  </a:cubicBezTo>
                  <a:cubicBezTo>
                    <a:pt x="241" y="373"/>
                    <a:pt x="241" y="373"/>
                    <a:pt x="241" y="373"/>
                  </a:cubicBezTo>
                  <a:cubicBezTo>
                    <a:pt x="240" y="377"/>
                    <a:pt x="240" y="377"/>
                    <a:pt x="240" y="377"/>
                  </a:cubicBezTo>
                  <a:cubicBezTo>
                    <a:pt x="237" y="386"/>
                    <a:pt x="237" y="386"/>
                    <a:pt x="237" y="386"/>
                  </a:cubicBezTo>
                  <a:cubicBezTo>
                    <a:pt x="237" y="391"/>
                    <a:pt x="237" y="391"/>
                    <a:pt x="237" y="391"/>
                  </a:cubicBezTo>
                  <a:cubicBezTo>
                    <a:pt x="232" y="404"/>
                    <a:pt x="232" y="404"/>
                    <a:pt x="232" y="404"/>
                  </a:cubicBezTo>
                  <a:cubicBezTo>
                    <a:pt x="230" y="404"/>
                    <a:pt x="230" y="404"/>
                    <a:pt x="230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3" y="408"/>
                    <a:pt x="223" y="408"/>
                    <a:pt x="223" y="408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219" y="410"/>
                    <a:pt x="219" y="410"/>
                    <a:pt x="219" y="410"/>
                  </a:cubicBezTo>
                  <a:cubicBezTo>
                    <a:pt x="218" y="410"/>
                    <a:pt x="218" y="410"/>
                    <a:pt x="218" y="410"/>
                  </a:cubicBezTo>
                  <a:cubicBezTo>
                    <a:pt x="217" y="409"/>
                    <a:pt x="217" y="409"/>
                    <a:pt x="217" y="409"/>
                  </a:cubicBezTo>
                  <a:cubicBezTo>
                    <a:pt x="215" y="409"/>
                    <a:pt x="215" y="409"/>
                    <a:pt x="215" y="409"/>
                  </a:cubicBezTo>
                  <a:cubicBezTo>
                    <a:pt x="214" y="408"/>
                    <a:pt x="214" y="408"/>
                    <a:pt x="214" y="408"/>
                  </a:cubicBezTo>
                  <a:cubicBezTo>
                    <a:pt x="213" y="407"/>
                    <a:pt x="213" y="407"/>
                    <a:pt x="213" y="407"/>
                  </a:cubicBezTo>
                  <a:cubicBezTo>
                    <a:pt x="212" y="407"/>
                    <a:pt x="212" y="407"/>
                    <a:pt x="212" y="407"/>
                  </a:cubicBezTo>
                  <a:cubicBezTo>
                    <a:pt x="211" y="407"/>
                    <a:pt x="211" y="407"/>
                    <a:pt x="211" y="407"/>
                  </a:cubicBezTo>
                  <a:cubicBezTo>
                    <a:pt x="210" y="406"/>
                    <a:pt x="210" y="406"/>
                    <a:pt x="210" y="406"/>
                  </a:cubicBezTo>
                  <a:cubicBezTo>
                    <a:pt x="208" y="405"/>
                    <a:pt x="208" y="405"/>
                    <a:pt x="208" y="405"/>
                  </a:cubicBezTo>
                  <a:cubicBezTo>
                    <a:pt x="204" y="405"/>
                    <a:pt x="204" y="405"/>
                    <a:pt x="204" y="405"/>
                  </a:cubicBezTo>
                  <a:cubicBezTo>
                    <a:pt x="201" y="405"/>
                    <a:pt x="201" y="405"/>
                    <a:pt x="201" y="405"/>
                  </a:cubicBezTo>
                  <a:cubicBezTo>
                    <a:pt x="200" y="404"/>
                    <a:pt x="200" y="404"/>
                    <a:pt x="200" y="404"/>
                  </a:cubicBezTo>
                  <a:cubicBezTo>
                    <a:pt x="199" y="402"/>
                    <a:pt x="199" y="402"/>
                    <a:pt x="199" y="402"/>
                  </a:cubicBezTo>
                  <a:cubicBezTo>
                    <a:pt x="197" y="402"/>
                    <a:pt x="197" y="402"/>
                    <a:pt x="197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3" y="401"/>
                    <a:pt x="193" y="401"/>
                    <a:pt x="193" y="401"/>
                  </a:cubicBezTo>
                  <a:cubicBezTo>
                    <a:pt x="191" y="400"/>
                    <a:pt x="191" y="400"/>
                    <a:pt x="191" y="400"/>
                  </a:cubicBezTo>
                  <a:cubicBezTo>
                    <a:pt x="188" y="400"/>
                    <a:pt x="188" y="400"/>
                    <a:pt x="188" y="400"/>
                  </a:cubicBezTo>
                  <a:cubicBezTo>
                    <a:pt x="187" y="401"/>
                    <a:pt x="187" y="401"/>
                    <a:pt x="187" y="401"/>
                  </a:cubicBezTo>
                  <a:cubicBezTo>
                    <a:pt x="186" y="400"/>
                    <a:pt x="186" y="400"/>
                    <a:pt x="186" y="400"/>
                  </a:cubicBezTo>
                  <a:cubicBezTo>
                    <a:pt x="185" y="399"/>
                    <a:pt x="185" y="399"/>
                    <a:pt x="185" y="399"/>
                  </a:cubicBezTo>
                  <a:cubicBezTo>
                    <a:pt x="183" y="400"/>
                    <a:pt x="183" y="400"/>
                    <a:pt x="183" y="400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79" y="400"/>
                    <a:pt x="179" y="400"/>
                    <a:pt x="179" y="400"/>
                  </a:cubicBezTo>
                  <a:cubicBezTo>
                    <a:pt x="177" y="399"/>
                    <a:pt x="177" y="399"/>
                    <a:pt x="177" y="399"/>
                  </a:cubicBezTo>
                  <a:cubicBezTo>
                    <a:pt x="173" y="398"/>
                    <a:pt x="173" y="398"/>
                    <a:pt x="173" y="398"/>
                  </a:cubicBezTo>
                  <a:cubicBezTo>
                    <a:pt x="168" y="398"/>
                    <a:pt x="168" y="398"/>
                    <a:pt x="168" y="398"/>
                  </a:cubicBezTo>
                  <a:cubicBezTo>
                    <a:pt x="156" y="400"/>
                    <a:pt x="156" y="400"/>
                    <a:pt x="156" y="400"/>
                  </a:cubicBezTo>
                  <a:cubicBezTo>
                    <a:pt x="154" y="400"/>
                    <a:pt x="154" y="400"/>
                    <a:pt x="154" y="400"/>
                  </a:cubicBezTo>
                  <a:cubicBezTo>
                    <a:pt x="152" y="399"/>
                    <a:pt x="152" y="399"/>
                    <a:pt x="152" y="399"/>
                  </a:cubicBezTo>
                  <a:cubicBezTo>
                    <a:pt x="148" y="398"/>
                    <a:pt x="148" y="398"/>
                    <a:pt x="148" y="398"/>
                  </a:cubicBezTo>
                  <a:cubicBezTo>
                    <a:pt x="147" y="398"/>
                    <a:pt x="147" y="398"/>
                    <a:pt x="147" y="398"/>
                  </a:cubicBezTo>
                  <a:cubicBezTo>
                    <a:pt x="146" y="398"/>
                    <a:pt x="146" y="398"/>
                    <a:pt x="146" y="398"/>
                  </a:cubicBezTo>
                  <a:cubicBezTo>
                    <a:pt x="145" y="398"/>
                    <a:pt x="145" y="398"/>
                    <a:pt x="145" y="398"/>
                  </a:cubicBezTo>
                  <a:cubicBezTo>
                    <a:pt x="143" y="397"/>
                    <a:pt x="143" y="397"/>
                    <a:pt x="143" y="397"/>
                  </a:cubicBezTo>
                  <a:cubicBezTo>
                    <a:pt x="143" y="397"/>
                    <a:pt x="143" y="397"/>
                    <a:pt x="143" y="397"/>
                  </a:cubicBezTo>
                  <a:cubicBezTo>
                    <a:pt x="142" y="397"/>
                    <a:pt x="142" y="397"/>
                    <a:pt x="142" y="397"/>
                  </a:cubicBezTo>
                  <a:cubicBezTo>
                    <a:pt x="141" y="395"/>
                    <a:pt x="141" y="395"/>
                    <a:pt x="141" y="395"/>
                  </a:cubicBezTo>
                  <a:cubicBezTo>
                    <a:pt x="140" y="394"/>
                    <a:pt x="140" y="394"/>
                    <a:pt x="140" y="394"/>
                  </a:cubicBezTo>
                  <a:cubicBezTo>
                    <a:pt x="139" y="393"/>
                    <a:pt x="139" y="393"/>
                    <a:pt x="139" y="393"/>
                  </a:cubicBezTo>
                  <a:cubicBezTo>
                    <a:pt x="135" y="392"/>
                    <a:pt x="135" y="392"/>
                    <a:pt x="135" y="392"/>
                  </a:cubicBezTo>
                  <a:cubicBezTo>
                    <a:pt x="134" y="392"/>
                    <a:pt x="134" y="392"/>
                    <a:pt x="134" y="392"/>
                  </a:cubicBezTo>
                  <a:cubicBezTo>
                    <a:pt x="134" y="391"/>
                    <a:pt x="134" y="391"/>
                    <a:pt x="134" y="391"/>
                  </a:cubicBezTo>
                  <a:cubicBezTo>
                    <a:pt x="132" y="390"/>
                    <a:pt x="132" y="390"/>
                    <a:pt x="132" y="390"/>
                  </a:cubicBezTo>
                  <a:cubicBezTo>
                    <a:pt x="131" y="389"/>
                    <a:pt x="131" y="389"/>
                    <a:pt x="131" y="389"/>
                  </a:cubicBezTo>
                  <a:cubicBezTo>
                    <a:pt x="127" y="385"/>
                    <a:pt x="127" y="385"/>
                    <a:pt x="127" y="385"/>
                  </a:cubicBezTo>
                  <a:cubicBezTo>
                    <a:pt x="126" y="385"/>
                    <a:pt x="126" y="385"/>
                    <a:pt x="126" y="385"/>
                  </a:cubicBezTo>
                  <a:cubicBezTo>
                    <a:pt x="125" y="385"/>
                    <a:pt x="125" y="385"/>
                    <a:pt x="125" y="385"/>
                  </a:cubicBezTo>
                  <a:cubicBezTo>
                    <a:pt x="124" y="384"/>
                    <a:pt x="124" y="384"/>
                    <a:pt x="124" y="384"/>
                  </a:cubicBezTo>
                  <a:cubicBezTo>
                    <a:pt x="123" y="383"/>
                    <a:pt x="123" y="383"/>
                    <a:pt x="123" y="383"/>
                  </a:cubicBezTo>
                  <a:cubicBezTo>
                    <a:pt x="120" y="382"/>
                    <a:pt x="120" y="382"/>
                    <a:pt x="120" y="382"/>
                  </a:cubicBezTo>
                  <a:cubicBezTo>
                    <a:pt x="115" y="381"/>
                    <a:pt x="115" y="381"/>
                    <a:pt x="115" y="381"/>
                  </a:cubicBezTo>
                  <a:cubicBezTo>
                    <a:pt x="107" y="387"/>
                    <a:pt x="107" y="387"/>
                    <a:pt x="107" y="387"/>
                  </a:cubicBezTo>
                  <a:cubicBezTo>
                    <a:pt x="103" y="388"/>
                    <a:pt x="103" y="388"/>
                    <a:pt x="103" y="388"/>
                  </a:cubicBezTo>
                  <a:cubicBezTo>
                    <a:pt x="100" y="388"/>
                    <a:pt x="100" y="388"/>
                    <a:pt x="100" y="388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96" y="385"/>
                    <a:pt x="96" y="385"/>
                    <a:pt x="96" y="385"/>
                  </a:cubicBezTo>
                  <a:cubicBezTo>
                    <a:pt x="94" y="383"/>
                    <a:pt x="94" y="383"/>
                    <a:pt x="94" y="383"/>
                  </a:cubicBezTo>
                  <a:cubicBezTo>
                    <a:pt x="79" y="373"/>
                    <a:pt x="79" y="373"/>
                    <a:pt x="79" y="373"/>
                  </a:cubicBezTo>
                  <a:cubicBezTo>
                    <a:pt x="78" y="372"/>
                    <a:pt x="78" y="372"/>
                    <a:pt x="78" y="372"/>
                  </a:cubicBezTo>
                  <a:cubicBezTo>
                    <a:pt x="78" y="371"/>
                    <a:pt x="78" y="371"/>
                    <a:pt x="78" y="371"/>
                  </a:cubicBezTo>
                  <a:cubicBezTo>
                    <a:pt x="77" y="370"/>
                    <a:pt x="77" y="370"/>
                    <a:pt x="77" y="370"/>
                  </a:cubicBezTo>
                  <a:cubicBezTo>
                    <a:pt x="72" y="370"/>
                    <a:pt x="72" y="370"/>
                    <a:pt x="72" y="370"/>
                  </a:cubicBezTo>
                  <a:cubicBezTo>
                    <a:pt x="68" y="368"/>
                    <a:pt x="68" y="368"/>
                    <a:pt x="68" y="368"/>
                  </a:cubicBezTo>
                  <a:cubicBezTo>
                    <a:pt x="62" y="367"/>
                    <a:pt x="62" y="367"/>
                    <a:pt x="62" y="367"/>
                  </a:cubicBezTo>
                  <a:cubicBezTo>
                    <a:pt x="60" y="367"/>
                    <a:pt x="60" y="367"/>
                    <a:pt x="60" y="367"/>
                  </a:cubicBezTo>
                  <a:cubicBezTo>
                    <a:pt x="60" y="366"/>
                    <a:pt x="60" y="366"/>
                    <a:pt x="60" y="366"/>
                  </a:cubicBezTo>
                  <a:cubicBezTo>
                    <a:pt x="58" y="363"/>
                    <a:pt x="58" y="363"/>
                    <a:pt x="58" y="363"/>
                  </a:cubicBezTo>
                  <a:cubicBezTo>
                    <a:pt x="56" y="361"/>
                    <a:pt x="56" y="361"/>
                    <a:pt x="56" y="361"/>
                  </a:cubicBezTo>
                  <a:cubicBezTo>
                    <a:pt x="54" y="360"/>
                    <a:pt x="54" y="360"/>
                    <a:pt x="54" y="360"/>
                  </a:cubicBezTo>
                  <a:cubicBezTo>
                    <a:pt x="54" y="360"/>
                    <a:pt x="54" y="360"/>
                    <a:pt x="54" y="360"/>
                  </a:cubicBezTo>
                  <a:cubicBezTo>
                    <a:pt x="55" y="359"/>
                    <a:pt x="55" y="359"/>
                    <a:pt x="55" y="359"/>
                  </a:cubicBezTo>
                  <a:cubicBezTo>
                    <a:pt x="56" y="358"/>
                    <a:pt x="56" y="358"/>
                    <a:pt x="56" y="358"/>
                  </a:cubicBezTo>
                  <a:cubicBezTo>
                    <a:pt x="60" y="359"/>
                    <a:pt x="60" y="359"/>
                    <a:pt x="60" y="359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2" y="360"/>
                    <a:pt x="62" y="360"/>
                    <a:pt x="62" y="360"/>
                  </a:cubicBezTo>
                  <a:cubicBezTo>
                    <a:pt x="65" y="361"/>
                    <a:pt x="65" y="361"/>
                    <a:pt x="65" y="361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72" y="360"/>
                    <a:pt x="72" y="360"/>
                    <a:pt x="72" y="360"/>
                  </a:cubicBezTo>
                  <a:cubicBezTo>
                    <a:pt x="74" y="358"/>
                    <a:pt x="74" y="358"/>
                    <a:pt x="74" y="358"/>
                  </a:cubicBezTo>
                  <a:cubicBezTo>
                    <a:pt x="74" y="359"/>
                    <a:pt x="74" y="359"/>
                    <a:pt x="74" y="359"/>
                  </a:cubicBezTo>
                  <a:cubicBezTo>
                    <a:pt x="74" y="359"/>
                    <a:pt x="74" y="359"/>
                    <a:pt x="74" y="359"/>
                  </a:cubicBezTo>
                  <a:cubicBezTo>
                    <a:pt x="75" y="360"/>
                    <a:pt x="75" y="360"/>
                    <a:pt x="75" y="360"/>
                  </a:cubicBezTo>
                  <a:cubicBezTo>
                    <a:pt x="79" y="360"/>
                    <a:pt x="79" y="360"/>
                    <a:pt x="79" y="360"/>
                  </a:cubicBezTo>
                  <a:cubicBezTo>
                    <a:pt x="79" y="360"/>
                    <a:pt x="79" y="360"/>
                    <a:pt x="79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1" y="360"/>
                    <a:pt x="81" y="360"/>
                    <a:pt x="81" y="360"/>
                  </a:cubicBezTo>
                  <a:cubicBezTo>
                    <a:pt x="84" y="360"/>
                    <a:pt x="84" y="360"/>
                    <a:pt x="84" y="360"/>
                  </a:cubicBezTo>
                  <a:cubicBezTo>
                    <a:pt x="84" y="359"/>
                    <a:pt x="84" y="359"/>
                    <a:pt x="84" y="359"/>
                  </a:cubicBezTo>
                  <a:cubicBezTo>
                    <a:pt x="84" y="356"/>
                    <a:pt x="84" y="356"/>
                    <a:pt x="84" y="356"/>
                  </a:cubicBezTo>
                  <a:cubicBezTo>
                    <a:pt x="85" y="355"/>
                    <a:pt x="85" y="355"/>
                    <a:pt x="85" y="355"/>
                  </a:cubicBezTo>
                  <a:cubicBezTo>
                    <a:pt x="85" y="354"/>
                    <a:pt x="85" y="354"/>
                    <a:pt x="85" y="354"/>
                  </a:cubicBezTo>
                  <a:cubicBezTo>
                    <a:pt x="87" y="352"/>
                    <a:pt x="87" y="352"/>
                    <a:pt x="87" y="352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87" y="348"/>
                    <a:pt x="87" y="348"/>
                    <a:pt x="87" y="348"/>
                  </a:cubicBezTo>
                  <a:cubicBezTo>
                    <a:pt x="87" y="347"/>
                    <a:pt x="87" y="347"/>
                    <a:pt x="87" y="347"/>
                  </a:cubicBezTo>
                  <a:cubicBezTo>
                    <a:pt x="88" y="345"/>
                    <a:pt x="88" y="345"/>
                    <a:pt x="88" y="345"/>
                  </a:cubicBezTo>
                  <a:cubicBezTo>
                    <a:pt x="88" y="344"/>
                    <a:pt x="88" y="344"/>
                    <a:pt x="88" y="344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8" y="340"/>
                    <a:pt x="88" y="340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88" y="337"/>
                    <a:pt x="88" y="337"/>
                    <a:pt x="88" y="337"/>
                  </a:cubicBezTo>
                  <a:cubicBezTo>
                    <a:pt x="87" y="333"/>
                    <a:pt x="87" y="333"/>
                    <a:pt x="87" y="333"/>
                  </a:cubicBezTo>
                  <a:cubicBezTo>
                    <a:pt x="87" y="332"/>
                    <a:pt x="87" y="332"/>
                    <a:pt x="87" y="332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88" y="330"/>
                    <a:pt x="88" y="330"/>
                    <a:pt x="88" y="330"/>
                  </a:cubicBezTo>
                  <a:cubicBezTo>
                    <a:pt x="88" y="329"/>
                    <a:pt x="88" y="329"/>
                    <a:pt x="88" y="329"/>
                  </a:cubicBezTo>
                  <a:cubicBezTo>
                    <a:pt x="88" y="327"/>
                    <a:pt x="88" y="327"/>
                    <a:pt x="88" y="327"/>
                  </a:cubicBezTo>
                  <a:cubicBezTo>
                    <a:pt x="87" y="324"/>
                    <a:pt x="87" y="324"/>
                    <a:pt x="87" y="324"/>
                  </a:cubicBezTo>
                  <a:cubicBezTo>
                    <a:pt x="86" y="323"/>
                    <a:pt x="86" y="323"/>
                    <a:pt x="86" y="323"/>
                  </a:cubicBezTo>
                  <a:cubicBezTo>
                    <a:pt x="86" y="322"/>
                    <a:pt x="86" y="322"/>
                    <a:pt x="86" y="322"/>
                  </a:cubicBezTo>
                  <a:cubicBezTo>
                    <a:pt x="86" y="321"/>
                    <a:pt x="86" y="321"/>
                    <a:pt x="86" y="321"/>
                  </a:cubicBezTo>
                  <a:cubicBezTo>
                    <a:pt x="87" y="320"/>
                    <a:pt x="87" y="320"/>
                    <a:pt x="87" y="320"/>
                  </a:cubicBezTo>
                  <a:cubicBezTo>
                    <a:pt x="88" y="314"/>
                    <a:pt x="88" y="314"/>
                    <a:pt x="88" y="314"/>
                  </a:cubicBezTo>
                  <a:cubicBezTo>
                    <a:pt x="87" y="299"/>
                    <a:pt x="87" y="299"/>
                    <a:pt x="87" y="299"/>
                  </a:cubicBezTo>
                  <a:cubicBezTo>
                    <a:pt x="88" y="298"/>
                    <a:pt x="88" y="298"/>
                    <a:pt x="88" y="298"/>
                  </a:cubicBezTo>
                  <a:cubicBezTo>
                    <a:pt x="88" y="297"/>
                    <a:pt x="88" y="297"/>
                    <a:pt x="88" y="297"/>
                  </a:cubicBezTo>
                  <a:cubicBezTo>
                    <a:pt x="88" y="296"/>
                    <a:pt x="88" y="296"/>
                    <a:pt x="88" y="296"/>
                  </a:cubicBezTo>
                  <a:cubicBezTo>
                    <a:pt x="88" y="294"/>
                    <a:pt x="88" y="294"/>
                    <a:pt x="88" y="294"/>
                  </a:cubicBezTo>
                  <a:cubicBezTo>
                    <a:pt x="89" y="293"/>
                    <a:pt x="89" y="293"/>
                    <a:pt x="89" y="293"/>
                  </a:cubicBezTo>
                  <a:cubicBezTo>
                    <a:pt x="87" y="284"/>
                    <a:pt x="87" y="284"/>
                    <a:pt x="87" y="284"/>
                  </a:cubicBezTo>
                  <a:cubicBezTo>
                    <a:pt x="88" y="280"/>
                    <a:pt x="88" y="280"/>
                    <a:pt x="88" y="280"/>
                  </a:cubicBezTo>
                  <a:cubicBezTo>
                    <a:pt x="88" y="278"/>
                    <a:pt x="88" y="278"/>
                    <a:pt x="88" y="278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87" y="275"/>
                    <a:pt x="87" y="275"/>
                    <a:pt x="87" y="275"/>
                  </a:cubicBezTo>
                  <a:cubicBezTo>
                    <a:pt x="86" y="274"/>
                    <a:pt x="86" y="274"/>
                    <a:pt x="86" y="274"/>
                  </a:cubicBezTo>
                  <a:cubicBezTo>
                    <a:pt x="85" y="275"/>
                    <a:pt x="85" y="275"/>
                    <a:pt x="85" y="275"/>
                  </a:cubicBezTo>
                  <a:cubicBezTo>
                    <a:pt x="81" y="279"/>
                    <a:pt x="81" y="279"/>
                    <a:pt x="81" y="279"/>
                  </a:cubicBezTo>
                  <a:cubicBezTo>
                    <a:pt x="80" y="280"/>
                    <a:pt x="80" y="280"/>
                    <a:pt x="80" y="280"/>
                  </a:cubicBezTo>
                  <a:cubicBezTo>
                    <a:pt x="79" y="283"/>
                    <a:pt x="79" y="283"/>
                    <a:pt x="79" y="283"/>
                  </a:cubicBezTo>
                  <a:cubicBezTo>
                    <a:pt x="79" y="284"/>
                    <a:pt x="79" y="284"/>
                    <a:pt x="79" y="284"/>
                  </a:cubicBezTo>
                  <a:cubicBezTo>
                    <a:pt x="78" y="286"/>
                    <a:pt x="78" y="286"/>
                    <a:pt x="78" y="286"/>
                  </a:cubicBezTo>
                  <a:cubicBezTo>
                    <a:pt x="75" y="290"/>
                    <a:pt x="75" y="290"/>
                    <a:pt x="75" y="290"/>
                  </a:cubicBezTo>
                  <a:cubicBezTo>
                    <a:pt x="75" y="293"/>
                    <a:pt x="75" y="293"/>
                    <a:pt x="75" y="293"/>
                  </a:cubicBezTo>
                  <a:cubicBezTo>
                    <a:pt x="73" y="293"/>
                    <a:pt x="73" y="293"/>
                    <a:pt x="73" y="293"/>
                  </a:cubicBezTo>
                  <a:cubicBezTo>
                    <a:pt x="73" y="293"/>
                    <a:pt x="73" y="293"/>
                    <a:pt x="73" y="293"/>
                  </a:cubicBezTo>
                  <a:cubicBezTo>
                    <a:pt x="72" y="293"/>
                    <a:pt x="72" y="293"/>
                    <a:pt x="72" y="293"/>
                  </a:cubicBezTo>
                  <a:cubicBezTo>
                    <a:pt x="73" y="295"/>
                    <a:pt x="73" y="295"/>
                    <a:pt x="73" y="295"/>
                  </a:cubicBezTo>
                  <a:cubicBezTo>
                    <a:pt x="73" y="296"/>
                    <a:pt x="73" y="296"/>
                    <a:pt x="73" y="296"/>
                  </a:cubicBezTo>
                  <a:cubicBezTo>
                    <a:pt x="72" y="296"/>
                    <a:pt x="72" y="296"/>
                    <a:pt x="72" y="296"/>
                  </a:cubicBezTo>
                  <a:cubicBezTo>
                    <a:pt x="72" y="298"/>
                    <a:pt x="72" y="298"/>
                    <a:pt x="72" y="298"/>
                  </a:cubicBezTo>
                  <a:cubicBezTo>
                    <a:pt x="71" y="299"/>
                    <a:pt x="71" y="299"/>
                    <a:pt x="71" y="299"/>
                  </a:cubicBezTo>
                  <a:cubicBezTo>
                    <a:pt x="66" y="305"/>
                    <a:pt x="66" y="305"/>
                    <a:pt x="66" y="305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8"/>
                    <a:pt x="66" y="308"/>
                    <a:pt x="66" y="308"/>
                  </a:cubicBezTo>
                  <a:cubicBezTo>
                    <a:pt x="66" y="310"/>
                    <a:pt x="66" y="310"/>
                    <a:pt x="66" y="310"/>
                  </a:cubicBezTo>
                  <a:cubicBezTo>
                    <a:pt x="64" y="311"/>
                    <a:pt x="64" y="311"/>
                    <a:pt x="64" y="311"/>
                  </a:cubicBezTo>
                  <a:cubicBezTo>
                    <a:pt x="63" y="313"/>
                    <a:pt x="63" y="313"/>
                    <a:pt x="63" y="313"/>
                  </a:cubicBezTo>
                  <a:cubicBezTo>
                    <a:pt x="62" y="315"/>
                    <a:pt x="62" y="315"/>
                    <a:pt x="62" y="315"/>
                  </a:cubicBezTo>
                  <a:cubicBezTo>
                    <a:pt x="61" y="318"/>
                    <a:pt x="61" y="318"/>
                    <a:pt x="61" y="318"/>
                  </a:cubicBezTo>
                  <a:cubicBezTo>
                    <a:pt x="58" y="319"/>
                    <a:pt x="58" y="319"/>
                    <a:pt x="58" y="319"/>
                  </a:cubicBezTo>
                  <a:cubicBezTo>
                    <a:pt x="57" y="320"/>
                    <a:pt x="57" y="320"/>
                    <a:pt x="57" y="320"/>
                  </a:cubicBezTo>
                  <a:cubicBezTo>
                    <a:pt x="55" y="324"/>
                    <a:pt x="55" y="324"/>
                    <a:pt x="55" y="324"/>
                  </a:cubicBezTo>
                  <a:cubicBezTo>
                    <a:pt x="54" y="326"/>
                    <a:pt x="54" y="326"/>
                    <a:pt x="54" y="326"/>
                  </a:cubicBezTo>
                  <a:cubicBezTo>
                    <a:pt x="53" y="326"/>
                    <a:pt x="53" y="326"/>
                    <a:pt x="53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8"/>
                    <a:pt x="51" y="328"/>
                    <a:pt x="51" y="328"/>
                  </a:cubicBezTo>
                  <a:cubicBezTo>
                    <a:pt x="50" y="330"/>
                    <a:pt x="50" y="330"/>
                    <a:pt x="50" y="330"/>
                  </a:cubicBezTo>
                  <a:cubicBezTo>
                    <a:pt x="49" y="332"/>
                    <a:pt x="49" y="332"/>
                    <a:pt x="49" y="332"/>
                  </a:cubicBezTo>
                  <a:cubicBezTo>
                    <a:pt x="48" y="333"/>
                    <a:pt x="48" y="333"/>
                    <a:pt x="48" y="333"/>
                  </a:cubicBezTo>
                  <a:cubicBezTo>
                    <a:pt x="46" y="334"/>
                    <a:pt x="46" y="334"/>
                    <a:pt x="46" y="334"/>
                  </a:cubicBezTo>
                  <a:cubicBezTo>
                    <a:pt x="45" y="335"/>
                    <a:pt x="45" y="335"/>
                    <a:pt x="45" y="335"/>
                  </a:cubicBezTo>
                  <a:cubicBezTo>
                    <a:pt x="46" y="336"/>
                    <a:pt x="46" y="336"/>
                    <a:pt x="46" y="336"/>
                  </a:cubicBezTo>
                  <a:cubicBezTo>
                    <a:pt x="46" y="337"/>
                    <a:pt x="46" y="337"/>
                    <a:pt x="46" y="337"/>
                  </a:cubicBezTo>
                  <a:cubicBezTo>
                    <a:pt x="45" y="338"/>
                    <a:pt x="45" y="338"/>
                    <a:pt x="45" y="338"/>
                  </a:cubicBezTo>
                  <a:cubicBezTo>
                    <a:pt x="44" y="339"/>
                    <a:pt x="44" y="339"/>
                    <a:pt x="44" y="339"/>
                  </a:cubicBezTo>
                  <a:cubicBezTo>
                    <a:pt x="42" y="341"/>
                    <a:pt x="42" y="341"/>
                    <a:pt x="42" y="341"/>
                  </a:cubicBezTo>
                  <a:cubicBezTo>
                    <a:pt x="41" y="341"/>
                    <a:pt x="41" y="341"/>
                    <a:pt x="41" y="341"/>
                  </a:cubicBezTo>
                  <a:cubicBezTo>
                    <a:pt x="41" y="342"/>
                    <a:pt x="41" y="342"/>
                    <a:pt x="41" y="342"/>
                  </a:cubicBezTo>
                  <a:cubicBezTo>
                    <a:pt x="41" y="344"/>
                    <a:pt x="41" y="344"/>
                    <a:pt x="41" y="344"/>
                  </a:cubicBezTo>
                  <a:cubicBezTo>
                    <a:pt x="42" y="346"/>
                    <a:pt x="42" y="346"/>
                    <a:pt x="42" y="346"/>
                  </a:cubicBezTo>
                  <a:cubicBezTo>
                    <a:pt x="41" y="347"/>
                    <a:pt x="41" y="347"/>
                    <a:pt x="41" y="347"/>
                  </a:cubicBezTo>
                  <a:cubicBezTo>
                    <a:pt x="40" y="347"/>
                    <a:pt x="40" y="347"/>
                    <a:pt x="40" y="347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7" y="348"/>
                    <a:pt x="37" y="348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36" y="350"/>
                    <a:pt x="36" y="350"/>
                    <a:pt x="36" y="350"/>
                  </a:cubicBezTo>
                  <a:cubicBezTo>
                    <a:pt x="35" y="351"/>
                    <a:pt x="35" y="351"/>
                    <a:pt x="35" y="351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1" y="354"/>
                    <a:pt x="31" y="354"/>
                    <a:pt x="31" y="354"/>
                  </a:cubicBezTo>
                  <a:cubicBezTo>
                    <a:pt x="30" y="355"/>
                    <a:pt x="30" y="355"/>
                    <a:pt x="30" y="355"/>
                  </a:cubicBezTo>
                  <a:cubicBezTo>
                    <a:pt x="28" y="359"/>
                    <a:pt x="28" y="359"/>
                    <a:pt x="28" y="359"/>
                  </a:cubicBezTo>
                  <a:cubicBezTo>
                    <a:pt x="27" y="360"/>
                    <a:pt x="27" y="360"/>
                    <a:pt x="27" y="360"/>
                  </a:cubicBezTo>
                  <a:cubicBezTo>
                    <a:pt x="25" y="363"/>
                    <a:pt x="25" y="363"/>
                    <a:pt x="25" y="363"/>
                  </a:cubicBezTo>
                  <a:cubicBezTo>
                    <a:pt x="21" y="363"/>
                    <a:pt x="21" y="363"/>
                    <a:pt x="21" y="363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7" y="365"/>
                    <a:pt x="17" y="365"/>
                    <a:pt x="17" y="365"/>
                  </a:cubicBezTo>
                  <a:cubicBezTo>
                    <a:pt x="14" y="364"/>
                    <a:pt x="14" y="364"/>
                    <a:pt x="14" y="364"/>
                  </a:cubicBezTo>
                  <a:cubicBezTo>
                    <a:pt x="11" y="363"/>
                    <a:pt x="11" y="363"/>
                    <a:pt x="11" y="363"/>
                  </a:cubicBezTo>
                  <a:cubicBezTo>
                    <a:pt x="7" y="358"/>
                    <a:pt x="7" y="358"/>
                    <a:pt x="7" y="358"/>
                  </a:cubicBezTo>
                  <a:cubicBezTo>
                    <a:pt x="7" y="357"/>
                    <a:pt x="7" y="357"/>
                    <a:pt x="7" y="357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8" y="352"/>
                    <a:pt x="8" y="352"/>
                    <a:pt x="8" y="352"/>
                  </a:cubicBezTo>
                  <a:cubicBezTo>
                    <a:pt x="8" y="351"/>
                    <a:pt x="8" y="351"/>
                    <a:pt x="8" y="351"/>
                  </a:cubicBezTo>
                  <a:cubicBezTo>
                    <a:pt x="8" y="350"/>
                    <a:pt x="8" y="350"/>
                    <a:pt x="8" y="350"/>
                  </a:cubicBezTo>
                  <a:cubicBezTo>
                    <a:pt x="7" y="348"/>
                    <a:pt x="7" y="348"/>
                    <a:pt x="7" y="348"/>
                  </a:cubicBezTo>
                  <a:cubicBezTo>
                    <a:pt x="6" y="345"/>
                    <a:pt x="6" y="345"/>
                    <a:pt x="6" y="345"/>
                  </a:cubicBezTo>
                  <a:cubicBezTo>
                    <a:pt x="7" y="343"/>
                    <a:pt x="7" y="343"/>
                    <a:pt x="7" y="343"/>
                  </a:cubicBezTo>
                  <a:cubicBezTo>
                    <a:pt x="7" y="341"/>
                    <a:pt x="7" y="341"/>
                    <a:pt x="7" y="341"/>
                  </a:cubicBezTo>
                  <a:cubicBezTo>
                    <a:pt x="10" y="336"/>
                    <a:pt x="10" y="336"/>
                    <a:pt x="10" y="336"/>
                  </a:cubicBezTo>
                  <a:cubicBezTo>
                    <a:pt x="11" y="335"/>
                    <a:pt x="11" y="335"/>
                    <a:pt x="11" y="335"/>
                  </a:cubicBezTo>
                  <a:cubicBezTo>
                    <a:pt x="24" y="324"/>
                    <a:pt x="24" y="324"/>
                    <a:pt x="24" y="324"/>
                  </a:cubicBezTo>
                  <a:cubicBezTo>
                    <a:pt x="26" y="323"/>
                    <a:pt x="26" y="323"/>
                    <a:pt x="26" y="323"/>
                  </a:cubicBezTo>
                  <a:cubicBezTo>
                    <a:pt x="27" y="321"/>
                    <a:pt x="27" y="321"/>
                    <a:pt x="27" y="321"/>
                  </a:cubicBezTo>
                  <a:cubicBezTo>
                    <a:pt x="28" y="318"/>
                    <a:pt x="28" y="318"/>
                    <a:pt x="28" y="318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30" y="315"/>
                    <a:pt x="30" y="315"/>
                    <a:pt x="30" y="315"/>
                  </a:cubicBezTo>
                  <a:cubicBezTo>
                    <a:pt x="31" y="312"/>
                    <a:pt x="31" y="312"/>
                    <a:pt x="31" y="312"/>
                  </a:cubicBezTo>
                  <a:cubicBezTo>
                    <a:pt x="32" y="309"/>
                    <a:pt x="32" y="309"/>
                    <a:pt x="32" y="309"/>
                  </a:cubicBezTo>
                  <a:cubicBezTo>
                    <a:pt x="33" y="308"/>
                    <a:pt x="33" y="308"/>
                    <a:pt x="33" y="308"/>
                  </a:cubicBezTo>
                  <a:cubicBezTo>
                    <a:pt x="35" y="307"/>
                    <a:pt x="35" y="307"/>
                    <a:pt x="35" y="307"/>
                  </a:cubicBezTo>
                  <a:cubicBezTo>
                    <a:pt x="42" y="292"/>
                    <a:pt x="42" y="292"/>
                    <a:pt x="42" y="292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6" y="286"/>
                    <a:pt x="46" y="286"/>
                    <a:pt x="46" y="286"/>
                  </a:cubicBezTo>
                  <a:cubicBezTo>
                    <a:pt x="47" y="284"/>
                    <a:pt x="47" y="284"/>
                    <a:pt x="47" y="284"/>
                  </a:cubicBezTo>
                  <a:cubicBezTo>
                    <a:pt x="50" y="281"/>
                    <a:pt x="50" y="281"/>
                    <a:pt x="50" y="281"/>
                  </a:cubicBezTo>
                  <a:cubicBezTo>
                    <a:pt x="50" y="279"/>
                    <a:pt x="50" y="279"/>
                    <a:pt x="50" y="279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3" y="270"/>
                    <a:pt x="53" y="270"/>
                    <a:pt x="53" y="270"/>
                  </a:cubicBezTo>
                  <a:cubicBezTo>
                    <a:pt x="52" y="270"/>
                    <a:pt x="52" y="270"/>
                    <a:pt x="52" y="270"/>
                  </a:cubicBezTo>
                  <a:cubicBezTo>
                    <a:pt x="52" y="269"/>
                    <a:pt x="52" y="269"/>
                    <a:pt x="52" y="269"/>
                  </a:cubicBezTo>
                  <a:cubicBezTo>
                    <a:pt x="51" y="268"/>
                    <a:pt x="51" y="268"/>
                    <a:pt x="51" y="268"/>
                  </a:cubicBezTo>
                  <a:cubicBezTo>
                    <a:pt x="50" y="269"/>
                    <a:pt x="50" y="269"/>
                    <a:pt x="50" y="269"/>
                  </a:cubicBezTo>
                  <a:cubicBezTo>
                    <a:pt x="46" y="270"/>
                    <a:pt x="46" y="270"/>
                    <a:pt x="46" y="270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44" y="271"/>
                    <a:pt x="44" y="271"/>
                    <a:pt x="44" y="271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1" y="275"/>
                    <a:pt x="41" y="275"/>
                    <a:pt x="41" y="275"/>
                  </a:cubicBezTo>
                  <a:cubicBezTo>
                    <a:pt x="38" y="276"/>
                    <a:pt x="38" y="276"/>
                    <a:pt x="38" y="276"/>
                  </a:cubicBezTo>
                  <a:cubicBezTo>
                    <a:pt x="31" y="282"/>
                    <a:pt x="31" y="282"/>
                    <a:pt x="31" y="282"/>
                  </a:cubicBezTo>
                  <a:cubicBezTo>
                    <a:pt x="28" y="286"/>
                    <a:pt x="28" y="286"/>
                    <a:pt x="28" y="286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23" y="288"/>
                    <a:pt x="23" y="288"/>
                    <a:pt x="23" y="288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19" y="292"/>
                    <a:pt x="19" y="292"/>
                    <a:pt x="19" y="292"/>
                  </a:cubicBezTo>
                  <a:cubicBezTo>
                    <a:pt x="17" y="293"/>
                    <a:pt x="17" y="293"/>
                    <a:pt x="17" y="293"/>
                  </a:cubicBezTo>
                  <a:cubicBezTo>
                    <a:pt x="16" y="293"/>
                    <a:pt x="16" y="293"/>
                    <a:pt x="16" y="293"/>
                  </a:cubicBezTo>
                  <a:cubicBezTo>
                    <a:pt x="16" y="293"/>
                    <a:pt x="16" y="293"/>
                    <a:pt x="16" y="293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12" y="294"/>
                    <a:pt x="12" y="294"/>
                    <a:pt x="12" y="294"/>
                  </a:cubicBezTo>
                  <a:cubicBezTo>
                    <a:pt x="11" y="294"/>
                    <a:pt x="11" y="294"/>
                    <a:pt x="11" y="294"/>
                  </a:cubicBezTo>
                  <a:cubicBezTo>
                    <a:pt x="11" y="295"/>
                    <a:pt x="11" y="295"/>
                    <a:pt x="11" y="295"/>
                  </a:cubicBezTo>
                  <a:cubicBezTo>
                    <a:pt x="9" y="293"/>
                    <a:pt x="9" y="293"/>
                    <a:pt x="9" y="293"/>
                  </a:cubicBezTo>
                  <a:cubicBezTo>
                    <a:pt x="8" y="292"/>
                    <a:pt x="8" y="292"/>
                    <a:pt x="8" y="292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87"/>
                    <a:pt x="4" y="287"/>
                    <a:pt x="4" y="287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" y="269"/>
                    <a:pt x="1" y="269"/>
                    <a:pt x="1" y="269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3" y="263"/>
                    <a:pt x="3" y="263"/>
                    <a:pt x="3" y="263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22" y="255"/>
                    <a:pt x="22" y="255"/>
                    <a:pt x="22" y="25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6" y="246"/>
                    <a:pt x="36" y="246"/>
                    <a:pt x="36" y="246"/>
                  </a:cubicBezTo>
                  <a:cubicBezTo>
                    <a:pt x="38" y="242"/>
                    <a:pt x="38" y="242"/>
                    <a:pt x="38" y="242"/>
                  </a:cubicBezTo>
                  <a:cubicBezTo>
                    <a:pt x="39" y="234"/>
                    <a:pt x="39" y="234"/>
                    <a:pt x="39" y="234"/>
                  </a:cubicBezTo>
                  <a:cubicBezTo>
                    <a:pt x="38" y="230"/>
                    <a:pt x="38" y="230"/>
                    <a:pt x="38" y="230"/>
                  </a:cubicBezTo>
                  <a:cubicBezTo>
                    <a:pt x="39" y="226"/>
                    <a:pt x="39" y="226"/>
                    <a:pt x="39" y="226"/>
                  </a:cubicBezTo>
                  <a:cubicBezTo>
                    <a:pt x="39" y="224"/>
                    <a:pt x="39" y="224"/>
                    <a:pt x="39" y="224"/>
                  </a:cubicBezTo>
                  <a:cubicBezTo>
                    <a:pt x="39" y="223"/>
                    <a:pt x="39" y="223"/>
                    <a:pt x="39" y="223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37" y="220"/>
                    <a:pt x="37" y="220"/>
                    <a:pt x="37" y="220"/>
                  </a:cubicBezTo>
                  <a:cubicBezTo>
                    <a:pt x="38" y="217"/>
                    <a:pt x="38" y="217"/>
                    <a:pt x="38" y="217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4"/>
                    <a:pt x="38" y="214"/>
                    <a:pt x="38" y="214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2"/>
                    <a:pt x="38" y="202"/>
                    <a:pt x="38" y="202"/>
                  </a:cubicBezTo>
                  <a:cubicBezTo>
                    <a:pt x="38" y="199"/>
                    <a:pt x="38" y="199"/>
                    <a:pt x="38" y="19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9" y="178"/>
                    <a:pt x="39" y="178"/>
                    <a:pt x="39" y="178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3"/>
                    <a:pt x="39" y="173"/>
                    <a:pt x="39" y="173"/>
                  </a:cubicBezTo>
                  <a:cubicBezTo>
                    <a:pt x="40" y="171"/>
                    <a:pt x="40" y="171"/>
                    <a:pt x="40" y="171"/>
                  </a:cubicBezTo>
                  <a:cubicBezTo>
                    <a:pt x="40" y="170"/>
                    <a:pt x="40" y="170"/>
                    <a:pt x="40" y="170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7"/>
                    <a:pt x="40" y="167"/>
                    <a:pt x="40" y="167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39" y="165"/>
                    <a:pt x="39" y="165"/>
                    <a:pt x="39" y="165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5" y="118"/>
                    <a:pt x="45" y="118"/>
                    <a:pt x="45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3" y="116"/>
                    <a:pt x="43" y="116"/>
                    <a:pt x="43" y="116"/>
                  </a:cubicBezTo>
                  <a:cubicBezTo>
                    <a:pt x="43" y="116"/>
                    <a:pt x="43" y="116"/>
                    <a:pt x="43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5"/>
                    <a:pt x="45" y="95"/>
                    <a:pt x="45" y="95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0" y="31"/>
                    <a:pt x="49" y="32"/>
                    <a:pt x="48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5" y="56"/>
                    <a:pt x="115" y="56"/>
                    <a:pt x="115" y="56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18" y="58"/>
                    <a:pt x="118" y="58"/>
                    <a:pt x="118" y="58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4" y="78"/>
                    <a:pt x="124" y="78"/>
                    <a:pt x="124" y="78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27" y="80"/>
                    <a:pt x="127" y="80"/>
                    <a:pt x="127" y="80"/>
                  </a:cubicBezTo>
                  <a:cubicBezTo>
                    <a:pt x="127" y="80"/>
                    <a:pt x="127" y="80"/>
                    <a:pt x="127" y="80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19" y="84"/>
                    <a:pt x="119" y="84"/>
                    <a:pt x="119" y="84"/>
                  </a:cubicBezTo>
                  <a:cubicBezTo>
                    <a:pt x="117" y="88"/>
                    <a:pt x="117" y="88"/>
                    <a:pt x="117" y="88"/>
                  </a:cubicBezTo>
                  <a:cubicBezTo>
                    <a:pt x="116" y="91"/>
                    <a:pt x="116" y="91"/>
                    <a:pt x="116" y="91"/>
                  </a:cubicBezTo>
                  <a:cubicBezTo>
                    <a:pt x="116" y="91"/>
                    <a:pt x="116" y="91"/>
                    <a:pt x="116" y="91"/>
                  </a:cubicBezTo>
                  <a:cubicBezTo>
                    <a:pt x="117" y="91"/>
                    <a:pt x="117" y="91"/>
                    <a:pt x="117" y="91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5" y="95"/>
                    <a:pt x="115" y="95"/>
                    <a:pt x="115" y="95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100"/>
                    <a:pt x="113" y="100"/>
                    <a:pt x="113" y="100"/>
                  </a:cubicBezTo>
                  <a:cubicBezTo>
                    <a:pt x="113" y="100"/>
                    <a:pt x="113" y="100"/>
                    <a:pt x="113" y="100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2" y="105"/>
                    <a:pt x="112" y="105"/>
                    <a:pt x="112" y="105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2" y="106"/>
                    <a:pt x="112" y="106"/>
                    <a:pt x="112" y="106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109"/>
                    <a:pt x="110" y="109"/>
                    <a:pt x="110" y="109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0" y="119"/>
                    <a:pt x="110" y="119"/>
                    <a:pt x="110" y="119"/>
                  </a:cubicBezTo>
                  <a:cubicBezTo>
                    <a:pt x="108" y="122"/>
                    <a:pt x="108" y="122"/>
                    <a:pt x="108" y="122"/>
                  </a:cubicBezTo>
                  <a:cubicBezTo>
                    <a:pt x="110" y="124"/>
                    <a:pt x="110" y="124"/>
                    <a:pt x="110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8" y="130"/>
                    <a:pt x="108" y="130"/>
                    <a:pt x="108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5"/>
                    <a:pt x="108" y="135"/>
                    <a:pt x="108" y="135"/>
                  </a:cubicBezTo>
                  <a:cubicBezTo>
                    <a:pt x="106" y="135"/>
                    <a:pt x="106" y="135"/>
                    <a:pt x="106" y="135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7" y="172"/>
                    <a:pt x="107" y="172"/>
                    <a:pt x="107" y="172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3"/>
                    <a:pt x="122" y="163"/>
                    <a:pt x="122" y="163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2" y="158"/>
                    <a:pt x="132" y="158"/>
                    <a:pt x="132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64" y="134"/>
                    <a:pt x="164" y="134"/>
                    <a:pt x="164" y="134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3" y="128"/>
                    <a:pt x="173" y="128"/>
                    <a:pt x="173" y="128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2" y="119"/>
                    <a:pt x="182" y="119"/>
                    <a:pt x="182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4" y="107"/>
                    <a:pt x="184" y="107"/>
                    <a:pt x="184" y="107"/>
                  </a:cubicBezTo>
                  <a:cubicBezTo>
                    <a:pt x="183" y="105"/>
                    <a:pt x="183" y="105"/>
                    <a:pt x="183" y="105"/>
                  </a:cubicBezTo>
                  <a:cubicBezTo>
                    <a:pt x="182" y="103"/>
                    <a:pt x="182" y="103"/>
                    <a:pt x="182" y="103"/>
                  </a:cubicBezTo>
                  <a:cubicBezTo>
                    <a:pt x="182" y="101"/>
                    <a:pt x="182" y="101"/>
                    <a:pt x="182" y="101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84"/>
                    <a:pt x="183" y="84"/>
                    <a:pt x="183" y="84"/>
                  </a:cubicBezTo>
                  <a:cubicBezTo>
                    <a:pt x="183" y="83"/>
                    <a:pt x="183" y="83"/>
                    <a:pt x="183" y="83"/>
                  </a:cubicBezTo>
                  <a:cubicBezTo>
                    <a:pt x="184" y="82"/>
                    <a:pt x="184" y="82"/>
                    <a:pt x="184" y="8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81" y="62"/>
                    <a:pt x="181" y="62"/>
                    <a:pt x="181" y="62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78" y="49"/>
                    <a:pt x="178" y="49"/>
                    <a:pt x="178" y="49"/>
                  </a:cubicBezTo>
                  <a:cubicBezTo>
                    <a:pt x="177" y="44"/>
                    <a:pt x="177" y="44"/>
                    <a:pt x="177" y="44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80" y="39"/>
                    <a:pt x="180" y="39"/>
                    <a:pt x="180" y="39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174" y="27"/>
                    <a:pt x="174" y="27"/>
                    <a:pt x="174" y="27"/>
                  </a:cubicBezTo>
                  <a:cubicBezTo>
                    <a:pt x="173" y="24"/>
                    <a:pt x="173" y="24"/>
                    <a:pt x="173" y="24"/>
                  </a:cubicBezTo>
                  <a:cubicBezTo>
                    <a:pt x="171" y="23"/>
                    <a:pt x="171" y="23"/>
                    <a:pt x="171" y="23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1" y="3"/>
                    <a:pt x="161" y="3"/>
                    <a:pt x="161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6" y="1"/>
                    <a:pt x="166" y="1"/>
                    <a:pt x="166" y="1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8" y="10"/>
                    <a:pt x="198" y="10"/>
                    <a:pt x="198" y="10"/>
                  </a:cubicBezTo>
                  <a:cubicBezTo>
                    <a:pt x="199" y="10"/>
                    <a:pt x="199" y="10"/>
                    <a:pt x="199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2048" y="1771"/>
              <a:ext cx="124" cy="88"/>
            </a:xfrm>
            <a:custGeom>
              <a:avLst/>
              <a:gdLst>
                <a:gd name="T0" fmla="*/ 50 w 124"/>
                <a:gd name="T1" fmla="*/ 7 h 88"/>
                <a:gd name="T2" fmla="*/ 55 w 124"/>
                <a:gd name="T3" fmla="*/ 7 h 88"/>
                <a:gd name="T4" fmla="*/ 60 w 124"/>
                <a:gd name="T5" fmla="*/ 7 h 88"/>
                <a:gd name="T6" fmla="*/ 72 w 124"/>
                <a:gd name="T7" fmla="*/ 7 h 88"/>
                <a:gd name="T8" fmla="*/ 83 w 124"/>
                <a:gd name="T9" fmla="*/ 12 h 88"/>
                <a:gd name="T10" fmla="*/ 93 w 124"/>
                <a:gd name="T11" fmla="*/ 17 h 88"/>
                <a:gd name="T12" fmla="*/ 100 w 124"/>
                <a:gd name="T13" fmla="*/ 21 h 88"/>
                <a:gd name="T14" fmla="*/ 105 w 124"/>
                <a:gd name="T15" fmla="*/ 26 h 88"/>
                <a:gd name="T16" fmla="*/ 105 w 124"/>
                <a:gd name="T17" fmla="*/ 28 h 88"/>
                <a:gd name="T18" fmla="*/ 112 w 124"/>
                <a:gd name="T19" fmla="*/ 36 h 88"/>
                <a:gd name="T20" fmla="*/ 114 w 124"/>
                <a:gd name="T21" fmla="*/ 38 h 88"/>
                <a:gd name="T22" fmla="*/ 117 w 124"/>
                <a:gd name="T23" fmla="*/ 40 h 88"/>
                <a:gd name="T24" fmla="*/ 119 w 124"/>
                <a:gd name="T25" fmla="*/ 45 h 88"/>
                <a:gd name="T26" fmla="*/ 117 w 124"/>
                <a:gd name="T27" fmla="*/ 48 h 88"/>
                <a:gd name="T28" fmla="*/ 119 w 124"/>
                <a:gd name="T29" fmla="*/ 62 h 88"/>
                <a:gd name="T30" fmla="*/ 121 w 124"/>
                <a:gd name="T31" fmla="*/ 67 h 88"/>
                <a:gd name="T32" fmla="*/ 121 w 124"/>
                <a:gd name="T33" fmla="*/ 69 h 88"/>
                <a:gd name="T34" fmla="*/ 124 w 124"/>
                <a:gd name="T35" fmla="*/ 71 h 88"/>
                <a:gd name="T36" fmla="*/ 121 w 124"/>
                <a:gd name="T37" fmla="*/ 74 h 88"/>
                <a:gd name="T38" fmla="*/ 121 w 124"/>
                <a:gd name="T39" fmla="*/ 78 h 88"/>
                <a:gd name="T40" fmla="*/ 119 w 124"/>
                <a:gd name="T41" fmla="*/ 74 h 88"/>
                <a:gd name="T42" fmla="*/ 117 w 124"/>
                <a:gd name="T43" fmla="*/ 74 h 88"/>
                <a:gd name="T44" fmla="*/ 114 w 124"/>
                <a:gd name="T45" fmla="*/ 74 h 88"/>
                <a:gd name="T46" fmla="*/ 112 w 124"/>
                <a:gd name="T47" fmla="*/ 76 h 88"/>
                <a:gd name="T48" fmla="*/ 105 w 124"/>
                <a:gd name="T49" fmla="*/ 83 h 88"/>
                <a:gd name="T50" fmla="*/ 100 w 124"/>
                <a:gd name="T51" fmla="*/ 83 h 88"/>
                <a:gd name="T52" fmla="*/ 88 w 124"/>
                <a:gd name="T53" fmla="*/ 86 h 88"/>
                <a:gd name="T54" fmla="*/ 86 w 124"/>
                <a:gd name="T55" fmla="*/ 88 h 88"/>
                <a:gd name="T56" fmla="*/ 79 w 124"/>
                <a:gd name="T57" fmla="*/ 88 h 88"/>
                <a:gd name="T58" fmla="*/ 76 w 124"/>
                <a:gd name="T59" fmla="*/ 86 h 88"/>
                <a:gd name="T60" fmla="*/ 60 w 124"/>
                <a:gd name="T61" fmla="*/ 81 h 88"/>
                <a:gd name="T62" fmla="*/ 53 w 124"/>
                <a:gd name="T63" fmla="*/ 78 h 88"/>
                <a:gd name="T64" fmla="*/ 50 w 124"/>
                <a:gd name="T65" fmla="*/ 74 h 88"/>
                <a:gd name="T66" fmla="*/ 50 w 124"/>
                <a:gd name="T67" fmla="*/ 69 h 88"/>
                <a:gd name="T68" fmla="*/ 45 w 124"/>
                <a:gd name="T69" fmla="*/ 67 h 88"/>
                <a:gd name="T70" fmla="*/ 43 w 124"/>
                <a:gd name="T71" fmla="*/ 64 h 88"/>
                <a:gd name="T72" fmla="*/ 38 w 124"/>
                <a:gd name="T73" fmla="*/ 57 h 88"/>
                <a:gd name="T74" fmla="*/ 38 w 124"/>
                <a:gd name="T75" fmla="*/ 52 h 88"/>
                <a:gd name="T76" fmla="*/ 36 w 124"/>
                <a:gd name="T77" fmla="*/ 50 h 88"/>
                <a:gd name="T78" fmla="*/ 34 w 124"/>
                <a:gd name="T79" fmla="*/ 45 h 88"/>
                <a:gd name="T80" fmla="*/ 31 w 124"/>
                <a:gd name="T81" fmla="*/ 43 h 88"/>
                <a:gd name="T82" fmla="*/ 27 w 124"/>
                <a:gd name="T83" fmla="*/ 36 h 88"/>
                <a:gd name="T84" fmla="*/ 22 w 124"/>
                <a:gd name="T85" fmla="*/ 31 h 88"/>
                <a:gd name="T86" fmla="*/ 19 w 124"/>
                <a:gd name="T87" fmla="*/ 28 h 88"/>
                <a:gd name="T88" fmla="*/ 8 w 124"/>
                <a:gd name="T89" fmla="*/ 12 h 88"/>
                <a:gd name="T90" fmla="*/ 5 w 124"/>
                <a:gd name="T91" fmla="*/ 9 h 88"/>
                <a:gd name="T92" fmla="*/ 0 w 124"/>
                <a:gd name="T93" fmla="*/ 9 h 88"/>
                <a:gd name="T94" fmla="*/ 0 w 124"/>
                <a:gd name="T95" fmla="*/ 7 h 88"/>
                <a:gd name="T96" fmla="*/ 5 w 124"/>
                <a:gd name="T97" fmla="*/ 7 h 88"/>
                <a:gd name="T98" fmla="*/ 8 w 124"/>
                <a:gd name="T99" fmla="*/ 5 h 88"/>
                <a:gd name="T100" fmla="*/ 15 w 124"/>
                <a:gd name="T101" fmla="*/ 0 h 88"/>
                <a:gd name="T102" fmla="*/ 17 w 124"/>
                <a:gd name="T103" fmla="*/ 0 h 88"/>
                <a:gd name="T104" fmla="*/ 19 w 124"/>
                <a:gd name="T105" fmla="*/ 0 h 88"/>
                <a:gd name="T106" fmla="*/ 22 w 124"/>
                <a:gd name="T107" fmla="*/ 2 h 88"/>
                <a:gd name="T108" fmla="*/ 27 w 124"/>
                <a:gd name="T109" fmla="*/ 5 h 88"/>
                <a:gd name="T110" fmla="*/ 29 w 124"/>
                <a:gd name="T111" fmla="*/ 2 h 88"/>
                <a:gd name="T112" fmla="*/ 36 w 124"/>
                <a:gd name="T113" fmla="*/ 0 h 88"/>
                <a:gd name="T114" fmla="*/ 41 w 124"/>
                <a:gd name="T115" fmla="*/ 5 h 88"/>
                <a:gd name="T116" fmla="*/ 48 w 124"/>
                <a:gd name="T117" fmla="*/ 5 h 88"/>
                <a:gd name="T118" fmla="*/ 50 w 124"/>
                <a:gd name="T11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" h="88">
                  <a:moveTo>
                    <a:pt x="50" y="7"/>
                  </a:moveTo>
                  <a:lnTo>
                    <a:pt x="55" y="7"/>
                  </a:lnTo>
                  <a:lnTo>
                    <a:pt x="60" y="7"/>
                  </a:lnTo>
                  <a:lnTo>
                    <a:pt x="72" y="7"/>
                  </a:lnTo>
                  <a:lnTo>
                    <a:pt x="83" y="12"/>
                  </a:lnTo>
                  <a:lnTo>
                    <a:pt x="93" y="17"/>
                  </a:lnTo>
                  <a:lnTo>
                    <a:pt x="100" y="21"/>
                  </a:lnTo>
                  <a:lnTo>
                    <a:pt x="105" y="26"/>
                  </a:lnTo>
                  <a:lnTo>
                    <a:pt x="105" y="28"/>
                  </a:lnTo>
                  <a:lnTo>
                    <a:pt x="112" y="36"/>
                  </a:lnTo>
                  <a:lnTo>
                    <a:pt x="114" y="38"/>
                  </a:lnTo>
                  <a:lnTo>
                    <a:pt x="117" y="40"/>
                  </a:lnTo>
                  <a:lnTo>
                    <a:pt x="119" y="45"/>
                  </a:lnTo>
                  <a:lnTo>
                    <a:pt x="117" y="48"/>
                  </a:lnTo>
                  <a:lnTo>
                    <a:pt x="119" y="62"/>
                  </a:lnTo>
                  <a:lnTo>
                    <a:pt x="121" y="67"/>
                  </a:lnTo>
                  <a:lnTo>
                    <a:pt x="121" y="69"/>
                  </a:lnTo>
                  <a:lnTo>
                    <a:pt x="124" y="71"/>
                  </a:lnTo>
                  <a:lnTo>
                    <a:pt x="121" y="74"/>
                  </a:lnTo>
                  <a:lnTo>
                    <a:pt x="121" y="78"/>
                  </a:lnTo>
                  <a:lnTo>
                    <a:pt x="119" y="74"/>
                  </a:lnTo>
                  <a:lnTo>
                    <a:pt x="117" y="74"/>
                  </a:lnTo>
                  <a:lnTo>
                    <a:pt x="114" y="74"/>
                  </a:lnTo>
                  <a:lnTo>
                    <a:pt x="112" y="76"/>
                  </a:lnTo>
                  <a:lnTo>
                    <a:pt x="105" y="83"/>
                  </a:lnTo>
                  <a:lnTo>
                    <a:pt x="100" y="83"/>
                  </a:lnTo>
                  <a:lnTo>
                    <a:pt x="88" y="86"/>
                  </a:lnTo>
                  <a:lnTo>
                    <a:pt x="86" y="88"/>
                  </a:lnTo>
                  <a:lnTo>
                    <a:pt x="79" y="88"/>
                  </a:lnTo>
                  <a:lnTo>
                    <a:pt x="76" y="86"/>
                  </a:lnTo>
                  <a:lnTo>
                    <a:pt x="60" y="81"/>
                  </a:lnTo>
                  <a:lnTo>
                    <a:pt x="53" y="78"/>
                  </a:lnTo>
                  <a:lnTo>
                    <a:pt x="50" y="74"/>
                  </a:lnTo>
                  <a:lnTo>
                    <a:pt x="50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38" y="57"/>
                  </a:lnTo>
                  <a:lnTo>
                    <a:pt x="38" y="52"/>
                  </a:lnTo>
                  <a:lnTo>
                    <a:pt x="36" y="50"/>
                  </a:lnTo>
                  <a:lnTo>
                    <a:pt x="34" y="45"/>
                  </a:lnTo>
                  <a:lnTo>
                    <a:pt x="31" y="43"/>
                  </a:lnTo>
                  <a:lnTo>
                    <a:pt x="27" y="36"/>
                  </a:lnTo>
                  <a:lnTo>
                    <a:pt x="22" y="31"/>
                  </a:lnTo>
                  <a:lnTo>
                    <a:pt x="19" y="28"/>
                  </a:lnTo>
                  <a:lnTo>
                    <a:pt x="8" y="12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5" y="7"/>
                  </a:lnTo>
                  <a:lnTo>
                    <a:pt x="8" y="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27" y="5"/>
                  </a:lnTo>
                  <a:lnTo>
                    <a:pt x="29" y="2"/>
                  </a:lnTo>
                  <a:lnTo>
                    <a:pt x="36" y="0"/>
                  </a:lnTo>
                  <a:lnTo>
                    <a:pt x="41" y="5"/>
                  </a:lnTo>
                  <a:lnTo>
                    <a:pt x="48" y="5"/>
                  </a:lnTo>
                  <a:lnTo>
                    <a:pt x="5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2048" y="1771"/>
              <a:ext cx="124" cy="88"/>
            </a:xfrm>
            <a:custGeom>
              <a:avLst/>
              <a:gdLst>
                <a:gd name="T0" fmla="*/ 50 w 124"/>
                <a:gd name="T1" fmla="*/ 7 h 88"/>
                <a:gd name="T2" fmla="*/ 55 w 124"/>
                <a:gd name="T3" fmla="*/ 7 h 88"/>
                <a:gd name="T4" fmla="*/ 60 w 124"/>
                <a:gd name="T5" fmla="*/ 7 h 88"/>
                <a:gd name="T6" fmla="*/ 72 w 124"/>
                <a:gd name="T7" fmla="*/ 7 h 88"/>
                <a:gd name="T8" fmla="*/ 83 w 124"/>
                <a:gd name="T9" fmla="*/ 12 h 88"/>
                <a:gd name="T10" fmla="*/ 93 w 124"/>
                <a:gd name="T11" fmla="*/ 17 h 88"/>
                <a:gd name="T12" fmla="*/ 100 w 124"/>
                <a:gd name="T13" fmla="*/ 21 h 88"/>
                <a:gd name="T14" fmla="*/ 105 w 124"/>
                <a:gd name="T15" fmla="*/ 26 h 88"/>
                <a:gd name="T16" fmla="*/ 105 w 124"/>
                <a:gd name="T17" fmla="*/ 28 h 88"/>
                <a:gd name="T18" fmla="*/ 112 w 124"/>
                <a:gd name="T19" fmla="*/ 36 h 88"/>
                <a:gd name="T20" fmla="*/ 114 w 124"/>
                <a:gd name="T21" fmla="*/ 38 h 88"/>
                <a:gd name="T22" fmla="*/ 117 w 124"/>
                <a:gd name="T23" fmla="*/ 40 h 88"/>
                <a:gd name="T24" fmla="*/ 119 w 124"/>
                <a:gd name="T25" fmla="*/ 45 h 88"/>
                <a:gd name="T26" fmla="*/ 117 w 124"/>
                <a:gd name="T27" fmla="*/ 48 h 88"/>
                <a:gd name="T28" fmla="*/ 119 w 124"/>
                <a:gd name="T29" fmla="*/ 62 h 88"/>
                <a:gd name="T30" fmla="*/ 121 w 124"/>
                <a:gd name="T31" fmla="*/ 67 h 88"/>
                <a:gd name="T32" fmla="*/ 121 w 124"/>
                <a:gd name="T33" fmla="*/ 69 h 88"/>
                <a:gd name="T34" fmla="*/ 124 w 124"/>
                <a:gd name="T35" fmla="*/ 71 h 88"/>
                <a:gd name="T36" fmla="*/ 121 w 124"/>
                <a:gd name="T37" fmla="*/ 74 h 88"/>
                <a:gd name="T38" fmla="*/ 121 w 124"/>
                <a:gd name="T39" fmla="*/ 78 h 88"/>
                <a:gd name="T40" fmla="*/ 119 w 124"/>
                <a:gd name="T41" fmla="*/ 74 h 88"/>
                <a:gd name="T42" fmla="*/ 117 w 124"/>
                <a:gd name="T43" fmla="*/ 74 h 88"/>
                <a:gd name="T44" fmla="*/ 114 w 124"/>
                <a:gd name="T45" fmla="*/ 74 h 88"/>
                <a:gd name="T46" fmla="*/ 112 w 124"/>
                <a:gd name="T47" fmla="*/ 76 h 88"/>
                <a:gd name="T48" fmla="*/ 105 w 124"/>
                <a:gd name="T49" fmla="*/ 83 h 88"/>
                <a:gd name="T50" fmla="*/ 100 w 124"/>
                <a:gd name="T51" fmla="*/ 83 h 88"/>
                <a:gd name="T52" fmla="*/ 88 w 124"/>
                <a:gd name="T53" fmla="*/ 86 h 88"/>
                <a:gd name="T54" fmla="*/ 86 w 124"/>
                <a:gd name="T55" fmla="*/ 88 h 88"/>
                <a:gd name="T56" fmla="*/ 79 w 124"/>
                <a:gd name="T57" fmla="*/ 88 h 88"/>
                <a:gd name="T58" fmla="*/ 76 w 124"/>
                <a:gd name="T59" fmla="*/ 86 h 88"/>
                <a:gd name="T60" fmla="*/ 60 w 124"/>
                <a:gd name="T61" fmla="*/ 81 h 88"/>
                <a:gd name="T62" fmla="*/ 53 w 124"/>
                <a:gd name="T63" fmla="*/ 78 h 88"/>
                <a:gd name="T64" fmla="*/ 50 w 124"/>
                <a:gd name="T65" fmla="*/ 74 h 88"/>
                <a:gd name="T66" fmla="*/ 50 w 124"/>
                <a:gd name="T67" fmla="*/ 69 h 88"/>
                <a:gd name="T68" fmla="*/ 45 w 124"/>
                <a:gd name="T69" fmla="*/ 67 h 88"/>
                <a:gd name="T70" fmla="*/ 43 w 124"/>
                <a:gd name="T71" fmla="*/ 64 h 88"/>
                <a:gd name="T72" fmla="*/ 38 w 124"/>
                <a:gd name="T73" fmla="*/ 57 h 88"/>
                <a:gd name="T74" fmla="*/ 38 w 124"/>
                <a:gd name="T75" fmla="*/ 52 h 88"/>
                <a:gd name="T76" fmla="*/ 36 w 124"/>
                <a:gd name="T77" fmla="*/ 50 h 88"/>
                <a:gd name="T78" fmla="*/ 34 w 124"/>
                <a:gd name="T79" fmla="*/ 45 h 88"/>
                <a:gd name="T80" fmla="*/ 31 w 124"/>
                <a:gd name="T81" fmla="*/ 43 h 88"/>
                <a:gd name="T82" fmla="*/ 27 w 124"/>
                <a:gd name="T83" fmla="*/ 36 h 88"/>
                <a:gd name="T84" fmla="*/ 22 w 124"/>
                <a:gd name="T85" fmla="*/ 31 h 88"/>
                <a:gd name="T86" fmla="*/ 19 w 124"/>
                <a:gd name="T87" fmla="*/ 28 h 88"/>
                <a:gd name="T88" fmla="*/ 8 w 124"/>
                <a:gd name="T89" fmla="*/ 12 h 88"/>
                <a:gd name="T90" fmla="*/ 5 w 124"/>
                <a:gd name="T91" fmla="*/ 9 h 88"/>
                <a:gd name="T92" fmla="*/ 0 w 124"/>
                <a:gd name="T93" fmla="*/ 9 h 88"/>
                <a:gd name="T94" fmla="*/ 0 w 124"/>
                <a:gd name="T95" fmla="*/ 7 h 88"/>
                <a:gd name="T96" fmla="*/ 5 w 124"/>
                <a:gd name="T97" fmla="*/ 7 h 88"/>
                <a:gd name="T98" fmla="*/ 8 w 124"/>
                <a:gd name="T99" fmla="*/ 5 h 88"/>
                <a:gd name="T100" fmla="*/ 15 w 124"/>
                <a:gd name="T101" fmla="*/ 0 h 88"/>
                <a:gd name="T102" fmla="*/ 17 w 124"/>
                <a:gd name="T103" fmla="*/ 0 h 88"/>
                <a:gd name="T104" fmla="*/ 19 w 124"/>
                <a:gd name="T105" fmla="*/ 0 h 88"/>
                <a:gd name="T106" fmla="*/ 22 w 124"/>
                <a:gd name="T107" fmla="*/ 2 h 88"/>
                <a:gd name="T108" fmla="*/ 27 w 124"/>
                <a:gd name="T109" fmla="*/ 5 h 88"/>
                <a:gd name="T110" fmla="*/ 29 w 124"/>
                <a:gd name="T111" fmla="*/ 2 h 88"/>
                <a:gd name="T112" fmla="*/ 36 w 124"/>
                <a:gd name="T113" fmla="*/ 0 h 88"/>
                <a:gd name="T114" fmla="*/ 41 w 124"/>
                <a:gd name="T115" fmla="*/ 5 h 88"/>
                <a:gd name="T116" fmla="*/ 48 w 124"/>
                <a:gd name="T117" fmla="*/ 5 h 88"/>
                <a:gd name="T118" fmla="*/ 50 w 124"/>
                <a:gd name="T11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" h="88">
                  <a:moveTo>
                    <a:pt x="50" y="7"/>
                  </a:moveTo>
                  <a:lnTo>
                    <a:pt x="55" y="7"/>
                  </a:lnTo>
                  <a:lnTo>
                    <a:pt x="60" y="7"/>
                  </a:lnTo>
                  <a:lnTo>
                    <a:pt x="72" y="7"/>
                  </a:lnTo>
                  <a:lnTo>
                    <a:pt x="83" y="12"/>
                  </a:lnTo>
                  <a:lnTo>
                    <a:pt x="93" y="17"/>
                  </a:lnTo>
                  <a:lnTo>
                    <a:pt x="100" y="21"/>
                  </a:lnTo>
                  <a:lnTo>
                    <a:pt x="105" y="26"/>
                  </a:lnTo>
                  <a:lnTo>
                    <a:pt x="105" y="28"/>
                  </a:lnTo>
                  <a:lnTo>
                    <a:pt x="112" y="36"/>
                  </a:lnTo>
                  <a:lnTo>
                    <a:pt x="114" y="38"/>
                  </a:lnTo>
                  <a:lnTo>
                    <a:pt x="117" y="40"/>
                  </a:lnTo>
                  <a:lnTo>
                    <a:pt x="119" y="45"/>
                  </a:lnTo>
                  <a:lnTo>
                    <a:pt x="117" y="48"/>
                  </a:lnTo>
                  <a:lnTo>
                    <a:pt x="119" y="62"/>
                  </a:lnTo>
                  <a:lnTo>
                    <a:pt x="121" y="67"/>
                  </a:lnTo>
                  <a:lnTo>
                    <a:pt x="121" y="69"/>
                  </a:lnTo>
                  <a:lnTo>
                    <a:pt x="124" y="71"/>
                  </a:lnTo>
                  <a:lnTo>
                    <a:pt x="121" y="74"/>
                  </a:lnTo>
                  <a:lnTo>
                    <a:pt x="121" y="78"/>
                  </a:lnTo>
                  <a:lnTo>
                    <a:pt x="119" y="74"/>
                  </a:lnTo>
                  <a:lnTo>
                    <a:pt x="117" y="74"/>
                  </a:lnTo>
                  <a:lnTo>
                    <a:pt x="114" y="74"/>
                  </a:lnTo>
                  <a:lnTo>
                    <a:pt x="112" y="76"/>
                  </a:lnTo>
                  <a:lnTo>
                    <a:pt x="105" y="83"/>
                  </a:lnTo>
                  <a:lnTo>
                    <a:pt x="100" y="83"/>
                  </a:lnTo>
                  <a:lnTo>
                    <a:pt x="88" y="86"/>
                  </a:lnTo>
                  <a:lnTo>
                    <a:pt x="86" y="88"/>
                  </a:lnTo>
                  <a:lnTo>
                    <a:pt x="79" y="88"/>
                  </a:lnTo>
                  <a:lnTo>
                    <a:pt x="76" y="86"/>
                  </a:lnTo>
                  <a:lnTo>
                    <a:pt x="60" y="81"/>
                  </a:lnTo>
                  <a:lnTo>
                    <a:pt x="53" y="78"/>
                  </a:lnTo>
                  <a:lnTo>
                    <a:pt x="50" y="74"/>
                  </a:lnTo>
                  <a:lnTo>
                    <a:pt x="50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38" y="57"/>
                  </a:lnTo>
                  <a:lnTo>
                    <a:pt x="38" y="52"/>
                  </a:lnTo>
                  <a:lnTo>
                    <a:pt x="36" y="50"/>
                  </a:lnTo>
                  <a:lnTo>
                    <a:pt x="34" y="45"/>
                  </a:lnTo>
                  <a:lnTo>
                    <a:pt x="31" y="43"/>
                  </a:lnTo>
                  <a:lnTo>
                    <a:pt x="27" y="36"/>
                  </a:lnTo>
                  <a:lnTo>
                    <a:pt x="22" y="31"/>
                  </a:lnTo>
                  <a:lnTo>
                    <a:pt x="19" y="28"/>
                  </a:lnTo>
                  <a:lnTo>
                    <a:pt x="8" y="12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5" y="7"/>
                  </a:lnTo>
                  <a:lnTo>
                    <a:pt x="8" y="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27" y="5"/>
                  </a:lnTo>
                  <a:lnTo>
                    <a:pt x="29" y="2"/>
                  </a:lnTo>
                  <a:lnTo>
                    <a:pt x="36" y="0"/>
                  </a:lnTo>
                  <a:lnTo>
                    <a:pt x="41" y="5"/>
                  </a:lnTo>
                  <a:lnTo>
                    <a:pt x="48" y="5"/>
                  </a:lnTo>
                  <a:lnTo>
                    <a:pt x="50" y="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2236" y="1780"/>
              <a:ext cx="21" cy="43"/>
            </a:xfrm>
            <a:custGeom>
              <a:avLst/>
              <a:gdLst>
                <a:gd name="T0" fmla="*/ 0 w 21"/>
                <a:gd name="T1" fmla="*/ 12 h 43"/>
                <a:gd name="T2" fmla="*/ 0 w 21"/>
                <a:gd name="T3" fmla="*/ 10 h 43"/>
                <a:gd name="T4" fmla="*/ 2 w 21"/>
                <a:gd name="T5" fmla="*/ 8 h 43"/>
                <a:gd name="T6" fmla="*/ 9 w 21"/>
                <a:gd name="T7" fmla="*/ 8 h 43"/>
                <a:gd name="T8" fmla="*/ 19 w 21"/>
                <a:gd name="T9" fmla="*/ 0 h 43"/>
                <a:gd name="T10" fmla="*/ 19 w 21"/>
                <a:gd name="T11" fmla="*/ 3 h 43"/>
                <a:gd name="T12" fmla="*/ 21 w 21"/>
                <a:gd name="T13" fmla="*/ 5 h 43"/>
                <a:gd name="T14" fmla="*/ 21 w 21"/>
                <a:gd name="T15" fmla="*/ 10 h 43"/>
                <a:gd name="T16" fmla="*/ 21 w 21"/>
                <a:gd name="T17" fmla="*/ 12 h 43"/>
                <a:gd name="T18" fmla="*/ 16 w 21"/>
                <a:gd name="T19" fmla="*/ 15 h 43"/>
                <a:gd name="T20" fmla="*/ 14 w 21"/>
                <a:gd name="T21" fmla="*/ 22 h 43"/>
                <a:gd name="T22" fmla="*/ 14 w 21"/>
                <a:gd name="T23" fmla="*/ 27 h 43"/>
                <a:gd name="T24" fmla="*/ 14 w 21"/>
                <a:gd name="T25" fmla="*/ 31 h 43"/>
                <a:gd name="T26" fmla="*/ 14 w 21"/>
                <a:gd name="T27" fmla="*/ 39 h 43"/>
                <a:gd name="T28" fmla="*/ 9 w 21"/>
                <a:gd name="T29" fmla="*/ 43 h 43"/>
                <a:gd name="T30" fmla="*/ 7 w 21"/>
                <a:gd name="T31" fmla="*/ 43 h 43"/>
                <a:gd name="T32" fmla="*/ 4 w 21"/>
                <a:gd name="T33" fmla="*/ 43 h 43"/>
                <a:gd name="T34" fmla="*/ 2 w 21"/>
                <a:gd name="T35" fmla="*/ 41 h 43"/>
                <a:gd name="T36" fmla="*/ 2 w 21"/>
                <a:gd name="T37" fmla="*/ 36 h 43"/>
                <a:gd name="T38" fmla="*/ 2 w 21"/>
                <a:gd name="T39" fmla="*/ 34 h 43"/>
                <a:gd name="T40" fmla="*/ 2 w 21"/>
                <a:gd name="T41" fmla="*/ 31 h 43"/>
                <a:gd name="T42" fmla="*/ 4 w 21"/>
                <a:gd name="T43" fmla="*/ 29 h 43"/>
                <a:gd name="T44" fmla="*/ 4 w 21"/>
                <a:gd name="T45" fmla="*/ 27 h 43"/>
                <a:gd name="T46" fmla="*/ 4 w 21"/>
                <a:gd name="T47" fmla="*/ 22 h 43"/>
                <a:gd name="T48" fmla="*/ 0 w 21"/>
                <a:gd name="T4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43">
                  <a:moveTo>
                    <a:pt x="0" y="12"/>
                  </a:moveTo>
                  <a:lnTo>
                    <a:pt x="0" y="10"/>
                  </a:lnTo>
                  <a:lnTo>
                    <a:pt x="2" y="8"/>
                  </a:lnTo>
                  <a:lnTo>
                    <a:pt x="9" y="8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1" y="10"/>
                  </a:lnTo>
                  <a:lnTo>
                    <a:pt x="21" y="12"/>
                  </a:lnTo>
                  <a:lnTo>
                    <a:pt x="16" y="15"/>
                  </a:lnTo>
                  <a:lnTo>
                    <a:pt x="14" y="22"/>
                  </a:lnTo>
                  <a:lnTo>
                    <a:pt x="14" y="27"/>
                  </a:lnTo>
                  <a:lnTo>
                    <a:pt x="14" y="31"/>
                  </a:lnTo>
                  <a:lnTo>
                    <a:pt x="14" y="39"/>
                  </a:lnTo>
                  <a:lnTo>
                    <a:pt x="9" y="43"/>
                  </a:lnTo>
                  <a:lnTo>
                    <a:pt x="7" y="43"/>
                  </a:lnTo>
                  <a:lnTo>
                    <a:pt x="4" y="43"/>
                  </a:lnTo>
                  <a:lnTo>
                    <a:pt x="2" y="41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1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2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2236" y="1780"/>
              <a:ext cx="21" cy="43"/>
            </a:xfrm>
            <a:custGeom>
              <a:avLst/>
              <a:gdLst>
                <a:gd name="T0" fmla="*/ 0 w 21"/>
                <a:gd name="T1" fmla="*/ 12 h 43"/>
                <a:gd name="T2" fmla="*/ 0 w 21"/>
                <a:gd name="T3" fmla="*/ 10 h 43"/>
                <a:gd name="T4" fmla="*/ 2 w 21"/>
                <a:gd name="T5" fmla="*/ 8 h 43"/>
                <a:gd name="T6" fmla="*/ 9 w 21"/>
                <a:gd name="T7" fmla="*/ 8 h 43"/>
                <a:gd name="T8" fmla="*/ 19 w 21"/>
                <a:gd name="T9" fmla="*/ 0 h 43"/>
                <a:gd name="T10" fmla="*/ 19 w 21"/>
                <a:gd name="T11" fmla="*/ 3 h 43"/>
                <a:gd name="T12" fmla="*/ 21 w 21"/>
                <a:gd name="T13" fmla="*/ 5 h 43"/>
                <a:gd name="T14" fmla="*/ 21 w 21"/>
                <a:gd name="T15" fmla="*/ 10 h 43"/>
                <a:gd name="T16" fmla="*/ 21 w 21"/>
                <a:gd name="T17" fmla="*/ 12 h 43"/>
                <a:gd name="T18" fmla="*/ 16 w 21"/>
                <a:gd name="T19" fmla="*/ 15 h 43"/>
                <a:gd name="T20" fmla="*/ 14 w 21"/>
                <a:gd name="T21" fmla="*/ 22 h 43"/>
                <a:gd name="T22" fmla="*/ 14 w 21"/>
                <a:gd name="T23" fmla="*/ 27 h 43"/>
                <a:gd name="T24" fmla="*/ 14 w 21"/>
                <a:gd name="T25" fmla="*/ 31 h 43"/>
                <a:gd name="T26" fmla="*/ 14 w 21"/>
                <a:gd name="T27" fmla="*/ 39 h 43"/>
                <a:gd name="T28" fmla="*/ 9 w 21"/>
                <a:gd name="T29" fmla="*/ 43 h 43"/>
                <a:gd name="T30" fmla="*/ 7 w 21"/>
                <a:gd name="T31" fmla="*/ 43 h 43"/>
                <a:gd name="T32" fmla="*/ 4 w 21"/>
                <a:gd name="T33" fmla="*/ 43 h 43"/>
                <a:gd name="T34" fmla="*/ 2 w 21"/>
                <a:gd name="T35" fmla="*/ 41 h 43"/>
                <a:gd name="T36" fmla="*/ 2 w 21"/>
                <a:gd name="T37" fmla="*/ 36 h 43"/>
                <a:gd name="T38" fmla="*/ 2 w 21"/>
                <a:gd name="T39" fmla="*/ 34 h 43"/>
                <a:gd name="T40" fmla="*/ 2 w 21"/>
                <a:gd name="T41" fmla="*/ 31 h 43"/>
                <a:gd name="T42" fmla="*/ 4 w 21"/>
                <a:gd name="T43" fmla="*/ 29 h 43"/>
                <a:gd name="T44" fmla="*/ 4 w 21"/>
                <a:gd name="T45" fmla="*/ 27 h 43"/>
                <a:gd name="T46" fmla="*/ 4 w 21"/>
                <a:gd name="T47" fmla="*/ 22 h 43"/>
                <a:gd name="T48" fmla="*/ 0 w 21"/>
                <a:gd name="T4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43">
                  <a:moveTo>
                    <a:pt x="0" y="12"/>
                  </a:moveTo>
                  <a:lnTo>
                    <a:pt x="0" y="10"/>
                  </a:lnTo>
                  <a:lnTo>
                    <a:pt x="2" y="8"/>
                  </a:lnTo>
                  <a:lnTo>
                    <a:pt x="9" y="8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1" y="10"/>
                  </a:lnTo>
                  <a:lnTo>
                    <a:pt x="21" y="12"/>
                  </a:lnTo>
                  <a:lnTo>
                    <a:pt x="16" y="15"/>
                  </a:lnTo>
                  <a:lnTo>
                    <a:pt x="14" y="22"/>
                  </a:lnTo>
                  <a:lnTo>
                    <a:pt x="14" y="27"/>
                  </a:lnTo>
                  <a:lnTo>
                    <a:pt x="14" y="31"/>
                  </a:lnTo>
                  <a:lnTo>
                    <a:pt x="14" y="39"/>
                  </a:lnTo>
                  <a:lnTo>
                    <a:pt x="9" y="43"/>
                  </a:lnTo>
                  <a:lnTo>
                    <a:pt x="7" y="43"/>
                  </a:lnTo>
                  <a:lnTo>
                    <a:pt x="4" y="43"/>
                  </a:lnTo>
                  <a:lnTo>
                    <a:pt x="2" y="41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1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2"/>
                  </a:lnTo>
                  <a:lnTo>
                    <a:pt x="0" y="1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2226" y="1838"/>
              <a:ext cx="21" cy="11"/>
            </a:xfrm>
            <a:custGeom>
              <a:avLst/>
              <a:gdLst>
                <a:gd name="T0" fmla="*/ 2 w 21"/>
                <a:gd name="T1" fmla="*/ 11 h 11"/>
                <a:gd name="T2" fmla="*/ 0 w 21"/>
                <a:gd name="T3" fmla="*/ 9 h 11"/>
                <a:gd name="T4" fmla="*/ 0 w 21"/>
                <a:gd name="T5" fmla="*/ 4 h 11"/>
                <a:gd name="T6" fmla="*/ 2 w 21"/>
                <a:gd name="T7" fmla="*/ 0 h 11"/>
                <a:gd name="T8" fmla="*/ 5 w 21"/>
                <a:gd name="T9" fmla="*/ 0 h 11"/>
                <a:gd name="T10" fmla="*/ 7 w 21"/>
                <a:gd name="T11" fmla="*/ 0 h 11"/>
                <a:gd name="T12" fmla="*/ 10 w 21"/>
                <a:gd name="T13" fmla="*/ 0 h 11"/>
                <a:gd name="T14" fmla="*/ 14 w 21"/>
                <a:gd name="T15" fmla="*/ 4 h 11"/>
                <a:gd name="T16" fmla="*/ 17 w 21"/>
                <a:gd name="T17" fmla="*/ 4 h 11"/>
                <a:gd name="T18" fmla="*/ 21 w 21"/>
                <a:gd name="T19" fmla="*/ 4 h 11"/>
                <a:gd name="T20" fmla="*/ 21 w 21"/>
                <a:gd name="T21" fmla="*/ 7 h 11"/>
                <a:gd name="T22" fmla="*/ 14 w 21"/>
                <a:gd name="T23" fmla="*/ 7 h 11"/>
                <a:gd name="T24" fmla="*/ 7 w 21"/>
                <a:gd name="T25" fmla="*/ 11 h 11"/>
                <a:gd name="T26" fmla="*/ 5 w 21"/>
                <a:gd name="T27" fmla="*/ 11 h 11"/>
                <a:gd name="T28" fmla="*/ 2 w 21"/>
                <a:gd name="T2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1">
                  <a:moveTo>
                    <a:pt x="2" y="11"/>
                  </a:moveTo>
                  <a:lnTo>
                    <a:pt x="0" y="9"/>
                  </a:lnTo>
                  <a:lnTo>
                    <a:pt x="0" y="4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21" y="7"/>
                  </a:lnTo>
                  <a:lnTo>
                    <a:pt x="14" y="7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2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6" y="1838"/>
              <a:ext cx="21" cy="11"/>
            </a:xfrm>
            <a:custGeom>
              <a:avLst/>
              <a:gdLst>
                <a:gd name="T0" fmla="*/ 2 w 21"/>
                <a:gd name="T1" fmla="*/ 11 h 11"/>
                <a:gd name="T2" fmla="*/ 0 w 21"/>
                <a:gd name="T3" fmla="*/ 9 h 11"/>
                <a:gd name="T4" fmla="*/ 0 w 21"/>
                <a:gd name="T5" fmla="*/ 4 h 11"/>
                <a:gd name="T6" fmla="*/ 2 w 21"/>
                <a:gd name="T7" fmla="*/ 0 h 11"/>
                <a:gd name="T8" fmla="*/ 5 w 21"/>
                <a:gd name="T9" fmla="*/ 0 h 11"/>
                <a:gd name="T10" fmla="*/ 7 w 21"/>
                <a:gd name="T11" fmla="*/ 0 h 11"/>
                <a:gd name="T12" fmla="*/ 10 w 21"/>
                <a:gd name="T13" fmla="*/ 0 h 11"/>
                <a:gd name="T14" fmla="*/ 14 w 21"/>
                <a:gd name="T15" fmla="*/ 4 h 11"/>
                <a:gd name="T16" fmla="*/ 17 w 21"/>
                <a:gd name="T17" fmla="*/ 4 h 11"/>
                <a:gd name="T18" fmla="*/ 21 w 21"/>
                <a:gd name="T19" fmla="*/ 4 h 11"/>
                <a:gd name="T20" fmla="*/ 21 w 21"/>
                <a:gd name="T21" fmla="*/ 7 h 11"/>
                <a:gd name="T22" fmla="*/ 14 w 21"/>
                <a:gd name="T23" fmla="*/ 7 h 11"/>
                <a:gd name="T24" fmla="*/ 7 w 21"/>
                <a:gd name="T25" fmla="*/ 11 h 11"/>
                <a:gd name="T26" fmla="*/ 5 w 21"/>
                <a:gd name="T27" fmla="*/ 11 h 11"/>
                <a:gd name="T28" fmla="*/ 2 w 21"/>
                <a:gd name="T2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1">
                  <a:moveTo>
                    <a:pt x="2" y="11"/>
                  </a:moveTo>
                  <a:lnTo>
                    <a:pt x="0" y="9"/>
                  </a:lnTo>
                  <a:lnTo>
                    <a:pt x="0" y="4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21" y="7"/>
                  </a:lnTo>
                  <a:lnTo>
                    <a:pt x="14" y="7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2" y="1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2217" y="1859"/>
              <a:ext cx="16" cy="21"/>
            </a:xfrm>
            <a:custGeom>
              <a:avLst/>
              <a:gdLst>
                <a:gd name="T0" fmla="*/ 11 w 16"/>
                <a:gd name="T1" fmla="*/ 5 h 21"/>
                <a:gd name="T2" fmla="*/ 14 w 16"/>
                <a:gd name="T3" fmla="*/ 10 h 21"/>
                <a:gd name="T4" fmla="*/ 16 w 16"/>
                <a:gd name="T5" fmla="*/ 14 h 21"/>
                <a:gd name="T6" fmla="*/ 2 w 16"/>
                <a:gd name="T7" fmla="*/ 21 h 21"/>
                <a:gd name="T8" fmla="*/ 0 w 16"/>
                <a:gd name="T9" fmla="*/ 17 h 21"/>
                <a:gd name="T10" fmla="*/ 0 w 16"/>
                <a:gd name="T11" fmla="*/ 14 h 21"/>
                <a:gd name="T12" fmla="*/ 0 w 16"/>
                <a:gd name="T13" fmla="*/ 12 h 21"/>
                <a:gd name="T14" fmla="*/ 2 w 16"/>
                <a:gd name="T15" fmla="*/ 7 h 21"/>
                <a:gd name="T16" fmla="*/ 9 w 16"/>
                <a:gd name="T17" fmla="*/ 0 h 21"/>
                <a:gd name="T18" fmla="*/ 11 w 16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1">
                  <a:moveTo>
                    <a:pt x="11" y="5"/>
                  </a:moveTo>
                  <a:lnTo>
                    <a:pt x="14" y="10"/>
                  </a:lnTo>
                  <a:lnTo>
                    <a:pt x="16" y="14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7"/>
                  </a:lnTo>
                  <a:lnTo>
                    <a:pt x="9" y="0"/>
                  </a:lnTo>
                  <a:lnTo>
                    <a:pt x="1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2217" y="1859"/>
              <a:ext cx="16" cy="21"/>
            </a:xfrm>
            <a:custGeom>
              <a:avLst/>
              <a:gdLst>
                <a:gd name="T0" fmla="*/ 11 w 16"/>
                <a:gd name="T1" fmla="*/ 5 h 21"/>
                <a:gd name="T2" fmla="*/ 14 w 16"/>
                <a:gd name="T3" fmla="*/ 10 h 21"/>
                <a:gd name="T4" fmla="*/ 16 w 16"/>
                <a:gd name="T5" fmla="*/ 14 h 21"/>
                <a:gd name="T6" fmla="*/ 2 w 16"/>
                <a:gd name="T7" fmla="*/ 21 h 21"/>
                <a:gd name="T8" fmla="*/ 0 w 16"/>
                <a:gd name="T9" fmla="*/ 17 h 21"/>
                <a:gd name="T10" fmla="*/ 0 w 16"/>
                <a:gd name="T11" fmla="*/ 14 h 21"/>
                <a:gd name="T12" fmla="*/ 0 w 16"/>
                <a:gd name="T13" fmla="*/ 12 h 21"/>
                <a:gd name="T14" fmla="*/ 2 w 16"/>
                <a:gd name="T15" fmla="*/ 7 h 21"/>
                <a:gd name="T16" fmla="*/ 9 w 16"/>
                <a:gd name="T17" fmla="*/ 0 h 21"/>
                <a:gd name="T18" fmla="*/ 11 w 16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1">
                  <a:moveTo>
                    <a:pt x="11" y="5"/>
                  </a:moveTo>
                  <a:lnTo>
                    <a:pt x="14" y="10"/>
                  </a:lnTo>
                  <a:lnTo>
                    <a:pt x="16" y="14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7"/>
                  </a:lnTo>
                  <a:lnTo>
                    <a:pt x="9" y="0"/>
                  </a:lnTo>
                  <a:lnTo>
                    <a:pt x="11" y="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2193" y="1930"/>
              <a:ext cx="19" cy="31"/>
            </a:xfrm>
            <a:custGeom>
              <a:avLst/>
              <a:gdLst>
                <a:gd name="T0" fmla="*/ 0 w 19"/>
                <a:gd name="T1" fmla="*/ 19 h 31"/>
                <a:gd name="T2" fmla="*/ 0 w 19"/>
                <a:gd name="T3" fmla="*/ 17 h 31"/>
                <a:gd name="T4" fmla="*/ 0 w 19"/>
                <a:gd name="T5" fmla="*/ 15 h 31"/>
                <a:gd name="T6" fmla="*/ 2 w 19"/>
                <a:gd name="T7" fmla="*/ 10 h 31"/>
                <a:gd name="T8" fmla="*/ 5 w 19"/>
                <a:gd name="T9" fmla="*/ 10 h 31"/>
                <a:gd name="T10" fmla="*/ 7 w 19"/>
                <a:gd name="T11" fmla="*/ 5 h 31"/>
                <a:gd name="T12" fmla="*/ 9 w 19"/>
                <a:gd name="T13" fmla="*/ 3 h 31"/>
                <a:gd name="T14" fmla="*/ 14 w 19"/>
                <a:gd name="T15" fmla="*/ 0 h 31"/>
                <a:gd name="T16" fmla="*/ 17 w 19"/>
                <a:gd name="T17" fmla="*/ 3 h 31"/>
                <a:gd name="T18" fmla="*/ 17 w 19"/>
                <a:gd name="T19" fmla="*/ 3 h 31"/>
                <a:gd name="T20" fmla="*/ 19 w 19"/>
                <a:gd name="T21" fmla="*/ 8 h 31"/>
                <a:gd name="T22" fmla="*/ 14 w 19"/>
                <a:gd name="T23" fmla="*/ 10 h 31"/>
                <a:gd name="T24" fmla="*/ 14 w 19"/>
                <a:gd name="T25" fmla="*/ 12 h 31"/>
                <a:gd name="T26" fmla="*/ 9 w 19"/>
                <a:gd name="T27" fmla="*/ 27 h 31"/>
                <a:gd name="T28" fmla="*/ 7 w 19"/>
                <a:gd name="T29" fmla="*/ 29 h 31"/>
                <a:gd name="T30" fmla="*/ 5 w 19"/>
                <a:gd name="T31" fmla="*/ 31 h 31"/>
                <a:gd name="T32" fmla="*/ 0 w 19"/>
                <a:gd name="T3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31">
                  <a:moveTo>
                    <a:pt x="0" y="19"/>
                  </a:moveTo>
                  <a:lnTo>
                    <a:pt x="0" y="17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9" y="8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9" y="27"/>
                  </a:lnTo>
                  <a:lnTo>
                    <a:pt x="7" y="29"/>
                  </a:lnTo>
                  <a:lnTo>
                    <a:pt x="5" y="31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193" y="1930"/>
              <a:ext cx="19" cy="31"/>
            </a:xfrm>
            <a:custGeom>
              <a:avLst/>
              <a:gdLst>
                <a:gd name="T0" fmla="*/ 0 w 19"/>
                <a:gd name="T1" fmla="*/ 19 h 31"/>
                <a:gd name="T2" fmla="*/ 0 w 19"/>
                <a:gd name="T3" fmla="*/ 17 h 31"/>
                <a:gd name="T4" fmla="*/ 0 w 19"/>
                <a:gd name="T5" fmla="*/ 15 h 31"/>
                <a:gd name="T6" fmla="*/ 2 w 19"/>
                <a:gd name="T7" fmla="*/ 10 h 31"/>
                <a:gd name="T8" fmla="*/ 5 w 19"/>
                <a:gd name="T9" fmla="*/ 10 h 31"/>
                <a:gd name="T10" fmla="*/ 7 w 19"/>
                <a:gd name="T11" fmla="*/ 5 h 31"/>
                <a:gd name="T12" fmla="*/ 9 w 19"/>
                <a:gd name="T13" fmla="*/ 3 h 31"/>
                <a:gd name="T14" fmla="*/ 14 w 19"/>
                <a:gd name="T15" fmla="*/ 0 h 31"/>
                <a:gd name="T16" fmla="*/ 17 w 19"/>
                <a:gd name="T17" fmla="*/ 3 h 31"/>
                <a:gd name="T18" fmla="*/ 17 w 19"/>
                <a:gd name="T19" fmla="*/ 3 h 31"/>
                <a:gd name="T20" fmla="*/ 19 w 19"/>
                <a:gd name="T21" fmla="*/ 8 h 31"/>
                <a:gd name="T22" fmla="*/ 14 w 19"/>
                <a:gd name="T23" fmla="*/ 10 h 31"/>
                <a:gd name="T24" fmla="*/ 14 w 19"/>
                <a:gd name="T25" fmla="*/ 12 h 31"/>
                <a:gd name="T26" fmla="*/ 9 w 19"/>
                <a:gd name="T27" fmla="*/ 27 h 31"/>
                <a:gd name="T28" fmla="*/ 7 w 19"/>
                <a:gd name="T29" fmla="*/ 29 h 31"/>
                <a:gd name="T30" fmla="*/ 5 w 19"/>
                <a:gd name="T31" fmla="*/ 31 h 31"/>
                <a:gd name="T32" fmla="*/ 0 w 19"/>
                <a:gd name="T3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31">
                  <a:moveTo>
                    <a:pt x="0" y="19"/>
                  </a:moveTo>
                  <a:lnTo>
                    <a:pt x="0" y="17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9" y="8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9" y="27"/>
                  </a:lnTo>
                  <a:lnTo>
                    <a:pt x="7" y="29"/>
                  </a:lnTo>
                  <a:lnTo>
                    <a:pt x="5" y="31"/>
                  </a:lnTo>
                  <a:lnTo>
                    <a:pt x="0" y="1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2193" y="2068"/>
              <a:ext cx="5" cy="3"/>
            </a:xfrm>
            <a:custGeom>
              <a:avLst/>
              <a:gdLst>
                <a:gd name="T0" fmla="*/ 0 w 5"/>
                <a:gd name="T1" fmla="*/ 3 h 3"/>
                <a:gd name="T2" fmla="*/ 2 w 5"/>
                <a:gd name="T3" fmla="*/ 0 h 3"/>
                <a:gd name="T4" fmla="*/ 5 w 5"/>
                <a:gd name="T5" fmla="*/ 0 h 3"/>
                <a:gd name="T6" fmla="*/ 0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2193" y="2068"/>
              <a:ext cx="5" cy="3"/>
            </a:xfrm>
            <a:custGeom>
              <a:avLst/>
              <a:gdLst>
                <a:gd name="T0" fmla="*/ 0 w 5"/>
                <a:gd name="T1" fmla="*/ 3 h 3"/>
                <a:gd name="T2" fmla="*/ 2 w 5"/>
                <a:gd name="T3" fmla="*/ 0 h 3"/>
                <a:gd name="T4" fmla="*/ 5 w 5"/>
                <a:gd name="T5" fmla="*/ 0 h 3"/>
                <a:gd name="T6" fmla="*/ 0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1767" y="1971"/>
              <a:ext cx="438" cy="621"/>
            </a:xfrm>
            <a:custGeom>
              <a:avLst/>
              <a:gdLst>
                <a:gd name="T0" fmla="*/ 433 w 438"/>
                <a:gd name="T1" fmla="*/ 50 h 621"/>
                <a:gd name="T2" fmla="*/ 419 w 438"/>
                <a:gd name="T3" fmla="*/ 7 h 621"/>
                <a:gd name="T4" fmla="*/ 431 w 438"/>
                <a:gd name="T5" fmla="*/ 12 h 621"/>
                <a:gd name="T6" fmla="*/ 433 w 438"/>
                <a:gd name="T7" fmla="*/ 43 h 621"/>
                <a:gd name="T8" fmla="*/ 428 w 438"/>
                <a:gd name="T9" fmla="*/ 66 h 621"/>
                <a:gd name="T10" fmla="*/ 421 w 438"/>
                <a:gd name="T11" fmla="*/ 102 h 621"/>
                <a:gd name="T12" fmla="*/ 414 w 438"/>
                <a:gd name="T13" fmla="*/ 133 h 621"/>
                <a:gd name="T14" fmla="*/ 402 w 438"/>
                <a:gd name="T15" fmla="*/ 166 h 621"/>
                <a:gd name="T16" fmla="*/ 393 w 438"/>
                <a:gd name="T17" fmla="*/ 207 h 621"/>
                <a:gd name="T18" fmla="*/ 388 w 438"/>
                <a:gd name="T19" fmla="*/ 233 h 621"/>
                <a:gd name="T20" fmla="*/ 390 w 438"/>
                <a:gd name="T21" fmla="*/ 250 h 621"/>
                <a:gd name="T22" fmla="*/ 381 w 438"/>
                <a:gd name="T23" fmla="*/ 271 h 621"/>
                <a:gd name="T24" fmla="*/ 379 w 438"/>
                <a:gd name="T25" fmla="*/ 302 h 621"/>
                <a:gd name="T26" fmla="*/ 360 w 438"/>
                <a:gd name="T27" fmla="*/ 400 h 621"/>
                <a:gd name="T28" fmla="*/ 353 w 438"/>
                <a:gd name="T29" fmla="*/ 433 h 621"/>
                <a:gd name="T30" fmla="*/ 360 w 438"/>
                <a:gd name="T31" fmla="*/ 447 h 621"/>
                <a:gd name="T32" fmla="*/ 326 w 438"/>
                <a:gd name="T33" fmla="*/ 481 h 621"/>
                <a:gd name="T34" fmla="*/ 312 w 438"/>
                <a:gd name="T35" fmla="*/ 507 h 621"/>
                <a:gd name="T36" fmla="*/ 291 w 438"/>
                <a:gd name="T37" fmla="*/ 564 h 621"/>
                <a:gd name="T38" fmla="*/ 263 w 438"/>
                <a:gd name="T39" fmla="*/ 614 h 621"/>
                <a:gd name="T40" fmla="*/ 203 w 438"/>
                <a:gd name="T41" fmla="*/ 595 h 621"/>
                <a:gd name="T42" fmla="*/ 182 w 438"/>
                <a:gd name="T43" fmla="*/ 545 h 621"/>
                <a:gd name="T44" fmla="*/ 189 w 438"/>
                <a:gd name="T45" fmla="*/ 514 h 621"/>
                <a:gd name="T46" fmla="*/ 191 w 438"/>
                <a:gd name="T47" fmla="*/ 481 h 621"/>
                <a:gd name="T48" fmla="*/ 199 w 438"/>
                <a:gd name="T49" fmla="*/ 400 h 621"/>
                <a:gd name="T50" fmla="*/ 199 w 438"/>
                <a:gd name="T51" fmla="*/ 366 h 621"/>
                <a:gd name="T52" fmla="*/ 210 w 438"/>
                <a:gd name="T53" fmla="*/ 300 h 621"/>
                <a:gd name="T54" fmla="*/ 210 w 438"/>
                <a:gd name="T55" fmla="*/ 262 h 621"/>
                <a:gd name="T56" fmla="*/ 217 w 438"/>
                <a:gd name="T57" fmla="*/ 212 h 621"/>
                <a:gd name="T58" fmla="*/ 132 w 438"/>
                <a:gd name="T59" fmla="*/ 231 h 621"/>
                <a:gd name="T60" fmla="*/ 87 w 438"/>
                <a:gd name="T61" fmla="*/ 262 h 621"/>
                <a:gd name="T62" fmla="*/ 28 w 438"/>
                <a:gd name="T63" fmla="*/ 250 h 621"/>
                <a:gd name="T64" fmla="*/ 16 w 438"/>
                <a:gd name="T65" fmla="*/ 221 h 621"/>
                <a:gd name="T66" fmla="*/ 0 w 438"/>
                <a:gd name="T67" fmla="*/ 176 h 621"/>
                <a:gd name="T68" fmla="*/ 21 w 438"/>
                <a:gd name="T69" fmla="*/ 147 h 621"/>
                <a:gd name="T70" fmla="*/ 45 w 438"/>
                <a:gd name="T71" fmla="*/ 124 h 621"/>
                <a:gd name="T72" fmla="*/ 59 w 438"/>
                <a:gd name="T73" fmla="*/ 159 h 621"/>
                <a:gd name="T74" fmla="*/ 113 w 438"/>
                <a:gd name="T75" fmla="*/ 150 h 621"/>
                <a:gd name="T76" fmla="*/ 132 w 438"/>
                <a:gd name="T77" fmla="*/ 145 h 621"/>
                <a:gd name="T78" fmla="*/ 189 w 438"/>
                <a:gd name="T79" fmla="*/ 131 h 621"/>
                <a:gd name="T80" fmla="*/ 255 w 438"/>
                <a:gd name="T81" fmla="*/ 138 h 621"/>
                <a:gd name="T82" fmla="*/ 272 w 438"/>
                <a:gd name="T83" fmla="*/ 152 h 621"/>
                <a:gd name="T84" fmla="*/ 284 w 438"/>
                <a:gd name="T85" fmla="*/ 183 h 621"/>
                <a:gd name="T86" fmla="*/ 270 w 438"/>
                <a:gd name="T87" fmla="*/ 243 h 621"/>
                <a:gd name="T88" fmla="*/ 267 w 438"/>
                <a:gd name="T89" fmla="*/ 257 h 621"/>
                <a:gd name="T90" fmla="*/ 260 w 438"/>
                <a:gd name="T91" fmla="*/ 309 h 621"/>
                <a:gd name="T92" fmla="*/ 265 w 438"/>
                <a:gd name="T93" fmla="*/ 321 h 621"/>
                <a:gd name="T94" fmla="*/ 248 w 438"/>
                <a:gd name="T95" fmla="*/ 362 h 621"/>
                <a:gd name="T96" fmla="*/ 246 w 438"/>
                <a:gd name="T97" fmla="*/ 400 h 621"/>
                <a:gd name="T98" fmla="*/ 239 w 438"/>
                <a:gd name="T99" fmla="*/ 440 h 621"/>
                <a:gd name="T100" fmla="*/ 244 w 438"/>
                <a:gd name="T101" fmla="*/ 469 h 621"/>
                <a:gd name="T102" fmla="*/ 265 w 438"/>
                <a:gd name="T103" fmla="*/ 433 h 621"/>
                <a:gd name="T104" fmla="*/ 303 w 438"/>
                <a:gd name="T105" fmla="*/ 335 h 621"/>
                <a:gd name="T106" fmla="*/ 315 w 438"/>
                <a:gd name="T107" fmla="*/ 307 h 621"/>
                <a:gd name="T108" fmla="*/ 331 w 438"/>
                <a:gd name="T109" fmla="*/ 262 h 621"/>
                <a:gd name="T110" fmla="*/ 364 w 438"/>
                <a:gd name="T111" fmla="*/ 183 h 621"/>
                <a:gd name="T112" fmla="*/ 371 w 438"/>
                <a:gd name="T113" fmla="*/ 155 h 621"/>
                <a:gd name="T114" fmla="*/ 398 w 438"/>
                <a:gd name="T115" fmla="*/ 78 h 621"/>
                <a:gd name="T116" fmla="*/ 409 w 438"/>
                <a:gd name="T117" fmla="*/ 50 h 621"/>
                <a:gd name="T118" fmla="*/ 419 w 438"/>
                <a:gd name="T119" fmla="*/ 14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8" h="621">
                  <a:moveTo>
                    <a:pt x="435" y="47"/>
                  </a:moveTo>
                  <a:lnTo>
                    <a:pt x="438" y="47"/>
                  </a:lnTo>
                  <a:lnTo>
                    <a:pt x="435" y="50"/>
                  </a:lnTo>
                  <a:lnTo>
                    <a:pt x="435" y="55"/>
                  </a:lnTo>
                  <a:lnTo>
                    <a:pt x="433" y="52"/>
                  </a:lnTo>
                  <a:lnTo>
                    <a:pt x="433" y="52"/>
                  </a:lnTo>
                  <a:lnTo>
                    <a:pt x="433" y="50"/>
                  </a:lnTo>
                  <a:lnTo>
                    <a:pt x="431" y="47"/>
                  </a:lnTo>
                  <a:lnTo>
                    <a:pt x="431" y="47"/>
                  </a:lnTo>
                  <a:lnTo>
                    <a:pt x="431" y="47"/>
                  </a:lnTo>
                  <a:lnTo>
                    <a:pt x="433" y="47"/>
                  </a:lnTo>
                  <a:lnTo>
                    <a:pt x="435" y="47"/>
                  </a:lnTo>
                  <a:close/>
                  <a:moveTo>
                    <a:pt x="419" y="9"/>
                  </a:moveTo>
                  <a:lnTo>
                    <a:pt x="419" y="7"/>
                  </a:lnTo>
                  <a:lnTo>
                    <a:pt x="419" y="5"/>
                  </a:lnTo>
                  <a:lnTo>
                    <a:pt x="419" y="5"/>
                  </a:lnTo>
                  <a:lnTo>
                    <a:pt x="421" y="2"/>
                  </a:lnTo>
                  <a:lnTo>
                    <a:pt x="424" y="0"/>
                  </a:lnTo>
                  <a:lnTo>
                    <a:pt x="428" y="0"/>
                  </a:lnTo>
                  <a:lnTo>
                    <a:pt x="428" y="2"/>
                  </a:lnTo>
                  <a:lnTo>
                    <a:pt x="431" y="12"/>
                  </a:lnTo>
                  <a:lnTo>
                    <a:pt x="431" y="14"/>
                  </a:lnTo>
                  <a:lnTo>
                    <a:pt x="433" y="14"/>
                  </a:lnTo>
                  <a:lnTo>
                    <a:pt x="431" y="19"/>
                  </a:lnTo>
                  <a:lnTo>
                    <a:pt x="431" y="21"/>
                  </a:lnTo>
                  <a:lnTo>
                    <a:pt x="431" y="26"/>
                  </a:lnTo>
                  <a:lnTo>
                    <a:pt x="435" y="45"/>
                  </a:lnTo>
                  <a:lnTo>
                    <a:pt x="433" y="43"/>
                  </a:lnTo>
                  <a:lnTo>
                    <a:pt x="431" y="43"/>
                  </a:lnTo>
                  <a:lnTo>
                    <a:pt x="431" y="45"/>
                  </a:lnTo>
                  <a:lnTo>
                    <a:pt x="428" y="45"/>
                  </a:lnTo>
                  <a:lnTo>
                    <a:pt x="431" y="47"/>
                  </a:lnTo>
                  <a:lnTo>
                    <a:pt x="426" y="52"/>
                  </a:lnTo>
                  <a:lnTo>
                    <a:pt x="428" y="64"/>
                  </a:lnTo>
                  <a:lnTo>
                    <a:pt x="428" y="66"/>
                  </a:lnTo>
                  <a:lnTo>
                    <a:pt x="426" y="69"/>
                  </a:lnTo>
                  <a:lnTo>
                    <a:pt x="426" y="71"/>
                  </a:lnTo>
                  <a:lnTo>
                    <a:pt x="419" y="86"/>
                  </a:lnTo>
                  <a:lnTo>
                    <a:pt x="419" y="93"/>
                  </a:lnTo>
                  <a:lnTo>
                    <a:pt x="421" y="97"/>
                  </a:lnTo>
                  <a:lnTo>
                    <a:pt x="424" y="100"/>
                  </a:lnTo>
                  <a:lnTo>
                    <a:pt x="421" y="102"/>
                  </a:lnTo>
                  <a:lnTo>
                    <a:pt x="419" y="107"/>
                  </a:lnTo>
                  <a:lnTo>
                    <a:pt x="417" y="109"/>
                  </a:lnTo>
                  <a:lnTo>
                    <a:pt x="419" y="116"/>
                  </a:lnTo>
                  <a:lnTo>
                    <a:pt x="417" y="119"/>
                  </a:lnTo>
                  <a:lnTo>
                    <a:pt x="414" y="124"/>
                  </a:lnTo>
                  <a:lnTo>
                    <a:pt x="414" y="126"/>
                  </a:lnTo>
                  <a:lnTo>
                    <a:pt x="414" y="133"/>
                  </a:lnTo>
                  <a:lnTo>
                    <a:pt x="409" y="135"/>
                  </a:lnTo>
                  <a:lnTo>
                    <a:pt x="407" y="140"/>
                  </a:lnTo>
                  <a:lnTo>
                    <a:pt x="407" y="143"/>
                  </a:lnTo>
                  <a:lnTo>
                    <a:pt x="407" y="152"/>
                  </a:lnTo>
                  <a:lnTo>
                    <a:pt x="407" y="157"/>
                  </a:lnTo>
                  <a:lnTo>
                    <a:pt x="405" y="162"/>
                  </a:lnTo>
                  <a:lnTo>
                    <a:pt x="402" y="166"/>
                  </a:lnTo>
                  <a:lnTo>
                    <a:pt x="398" y="188"/>
                  </a:lnTo>
                  <a:lnTo>
                    <a:pt x="393" y="195"/>
                  </a:lnTo>
                  <a:lnTo>
                    <a:pt x="395" y="197"/>
                  </a:lnTo>
                  <a:lnTo>
                    <a:pt x="395" y="200"/>
                  </a:lnTo>
                  <a:lnTo>
                    <a:pt x="395" y="202"/>
                  </a:lnTo>
                  <a:lnTo>
                    <a:pt x="393" y="204"/>
                  </a:lnTo>
                  <a:lnTo>
                    <a:pt x="393" y="207"/>
                  </a:lnTo>
                  <a:lnTo>
                    <a:pt x="393" y="209"/>
                  </a:lnTo>
                  <a:lnTo>
                    <a:pt x="393" y="212"/>
                  </a:lnTo>
                  <a:lnTo>
                    <a:pt x="393" y="214"/>
                  </a:lnTo>
                  <a:lnTo>
                    <a:pt x="388" y="224"/>
                  </a:lnTo>
                  <a:lnTo>
                    <a:pt x="386" y="226"/>
                  </a:lnTo>
                  <a:lnTo>
                    <a:pt x="386" y="228"/>
                  </a:lnTo>
                  <a:lnTo>
                    <a:pt x="388" y="233"/>
                  </a:lnTo>
                  <a:lnTo>
                    <a:pt x="388" y="235"/>
                  </a:lnTo>
                  <a:lnTo>
                    <a:pt x="388" y="235"/>
                  </a:lnTo>
                  <a:lnTo>
                    <a:pt x="388" y="240"/>
                  </a:lnTo>
                  <a:lnTo>
                    <a:pt x="390" y="243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0" y="250"/>
                  </a:lnTo>
                  <a:lnTo>
                    <a:pt x="388" y="252"/>
                  </a:lnTo>
                  <a:lnTo>
                    <a:pt x="388" y="252"/>
                  </a:lnTo>
                  <a:lnTo>
                    <a:pt x="388" y="257"/>
                  </a:lnTo>
                  <a:lnTo>
                    <a:pt x="388" y="259"/>
                  </a:lnTo>
                  <a:lnTo>
                    <a:pt x="386" y="262"/>
                  </a:lnTo>
                  <a:lnTo>
                    <a:pt x="381" y="266"/>
                  </a:lnTo>
                  <a:lnTo>
                    <a:pt x="381" y="271"/>
                  </a:lnTo>
                  <a:lnTo>
                    <a:pt x="381" y="276"/>
                  </a:lnTo>
                  <a:lnTo>
                    <a:pt x="383" y="278"/>
                  </a:lnTo>
                  <a:lnTo>
                    <a:pt x="383" y="281"/>
                  </a:lnTo>
                  <a:lnTo>
                    <a:pt x="381" y="290"/>
                  </a:lnTo>
                  <a:lnTo>
                    <a:pt x="381" y="293"/>
                  </a:lnTo>
                  <a:lnTo>
                    <a:pt x="381" y="297"/>
                  </a:lnTo>
                  <a:lnTo>
                    <a:pt x="379" y="302"/>
                  </a:lnTo>
                  <a:lnTo>
                    <a:pt x="376" y="307"/>
                  </a:lnTo>
                  <a:lnTo>
                    <a:pt x="371" y="316"/>
                  </a:lnTo>
                  <a:lnTo>
                    <a:pt x="371" y="328"/>
                  </a:lnTo>
                  <a:lnTo>
                    <a:pt x="367" y="340"/>
                  </a:lnTo>
                  <a:lnTo>
                    <a:pt x="367" y="354"/>
                  </a:lnTo>
                  <a:lnTo>
                    <a:pt x="360" y="385"/>
                  </a:lnTo>
                  <a:lnTo>
                    <a:pt x="360" y="400"/>
                  </a:lnTo>
                  <a:lnTo>
                    <a:pt x="355" y="402"/>
                  </a:lnTo>
                  <a:lnTo>
                    <a:pt x="353" y="407"/>
                  </a:lnTo>
                  <a:lnTo>
                    <a:pt x="353" y="412"/>
                  </a:lnTo>
                  <a:lnTo>
                    <a:pt x="353" y="419"/>
                  </a:lnTo>
                  <a:lnTo>
                    <a:pt x="353" y="423"/>
                  </a:lnTo>
                  <a:lnTo>
                    <a:pt x="353" y="428"/>
                  </a:lnTo>
                  <a:lnTo>
                    <a:pt x="353" y="433"/>
                  </a:lnTo>
                  <a:lnTo>
                    <a:pt x="353" y="438"/>
                  </a:lnTo>
                  <a:lnTo>
                    <a:pt x="355" y="440"/>
                  </a:lnTo>
                  <a:lnTo>
                    <a:pt x="357" y="440"/>
                  </a:lnTo>
                  <a:lnTo>
                    <a:pt x="362" y="440"/>
                  </a:lnTo>
                  <a:lnTo>
                    <a:pt x="362" y="442"/>
                  </a:lnTo>
                  <a:lnTo>
                    <a:pt x="360" y="445"/>
                  </a:lnTo>
                  <a:lnTo>
                    <a:pt x="360" y="447"/>
                  </a:lnTo>
                  <a:lnTo>
                    <a:pt x="357" y="445"/>
                  </a:lnTo>
                  <a:lnTo>
                    <a:pt x="353" y="442"/>
                  </a:lnTo>
                  <a:lnTo>
                    <a:pt x="348" y="442"/>
                  </a:lnTo>
                  <a:lnTo>
                    <a:pt x="343" y="445"/>
                  </a:lnTo>
                  <a:lnTo>
                    <a:pt x="338" y="450"/>
                  </a:lnTo>
                  <a:lnTo>
                    <a:pt x="331" y="473"/>
                  </a:lnTo>
                  <a:lnTo>
                    <a:pt x="326" y="481"/>
                  </a:lnTo>
                  <a:lnTo>
                    <a:pt x="322" y="485"/>
                  </a:lnTo>
                  <a:lnTo>
                    <a:pt x="322" y="485"/>
                  </a:lnTo>
                  <a:lnTo>
                    <a:pt x="322" y="488"/>
                  </a:lnTo>
                  <a:lnTo>
                    <a:pt x="322" y="490"/>
                  </a:lnTo>
                  <a:lnTo>
                    <a:pt x="324" y="492"/>
                  </a:lnTo>
                  <a:lnTo>
                    <a:pt x="315" y="502"/>
                  </a:lnTo>
                  <a:lnTo>
                    <a:pt x="312" y="507"/>
                  </a:lnTo>
                  <a:lnTo>
                    <a:pt x="312" y="509"/>
                  </a:lnTo>
                  <a:lnTo>
                    <a:pt x="312" y="514"/>
                  </a:lnTo>
                  <a:lnTo>
                    <a:pt x="312" y="516"/>
                  </a:lnTo>
                  <a:lnTo>
                    <a:pt x="298" y="540"/>
                  </a:lnTo>
                  <a:lnTo>
                    <a:pt x="298" y="552"/>
                  </a:lnTo>
                  <a:lnTo>
                    <a:pt x="298" y="557"/>
                  </a:lnTo>
                  <a:lnTo>
                    <a:pt x="291" y="564"/>
                  </a:lnTo>
                  <a:lnTo>
                    <a:pt x="286" y="573"/>
                  </a:lnTo>
                  <a:lnTo>
                    <a:pt x="281" y="588"/>
                  </a:lnTo>
                  <a:lnTo>
                    <a:pt x="279" y="595"/>
                  </a:lnTo>
                  <a:lnTo>
                    <a:pt x="274" y="600"/>
                  </a:lnTo>
                  <a:lnTo>
                    <a:pt x="270" y="604"/>
                  </a:lnTo>
                  <a:lnTo>
                    <a:pt x="270" y="607"/>
                  </a:lnTo>
                  <a:lnTo>
                    <a:pt x="263" y="614"/>
                  </a:lnTo>
                  <a:lnTo>
                    <a:pt x="253" y="619"/>
                  </a:lnTo>
                  <a:lnTo>
                    <a:pt x="244" y="621"/>
                  </a:lnTo>
                  <a:lnTo>
                    <a:pt x="234" y="621"/>
                  </a:lnTo>
                  <a:lnTo>
                    <a:pt x="215" y="611"/>
                  </a:lnTo>
                  <a:lnTo>
                    <a:pt x="208" y="604"/>
                  </a:lnTo>
                  <a:lnTo>
                    <a:pt x="206" y="600"/>
                  </a:lnTo>
                  <a:lnTo>
                    <a:pt x="203" y="595"/>
                  </a:lnTo>
                  <a:lnTo>
                    <a:pt x="201" y="592"/>
                  </a:lnTo>
                  <a:lnTo>
                    <a:pt x="199" y="590"/>
                  </a:lnTo>
                  <a:lnTo>
                    <a:pt x="199" y="583"/>
                  </a:lnTo>
                  <a:lnTo>
                    <a:pt x="199" y="576"/>
                  </a:lnTo>
                  <a:lnTo>
                    <a:pt x="199" y="573"/>
                  </a:lnTo>
                  <a:lnTo>
                    <a:pt x="196" y="571"/>
                  </a:lnTo>
                  <a:lnTo>
                    <a:pt x="182" y="545"/>
                  </a:lnTo>
                  <a:lnTo>
                    <a:pt x="180" y="535"/>
                  </a:lnTo>
                  <a:lnTo>
                    <a:pt x="180" y="531"/>
                  </a:lnTo>
                  <a:lnTo>
                    <a:pt x="182" y="528"/>
                  </a:lnTo>
                  <a:lnTo>
                    <a:pt x="184" y="521"/>
                  </a:lnTo>
                  <a:lnTo>
                    <a:pt x="189" y="521"/>
                  </a:lnTo>
                  <a:lnTo>
                    <a:pt x="189" y="516"/>
                  </a:lnTo>
                  <a:lnTo>
                    <a:pt x="189" y="514"/>
                  </a:lnTo>
                  <a:lnTo>
                    <a:pt x="189" y="507"/>
                  </a:lnTo>
                  <a:lnTo>
                    <a:pt x="191" y="504"/>
                  </a:lnTo>
                  <a:lnTo>
                    <a:pt x="194" y="500"/>
                  </a:lnTo>
                  <a:lnTo>
                    <a:pt x="194" y="495"/>
                  </a:lnTo>
                  <a:lnTo>
                    <a:pt x="194" y="492"/>
                  </a:lnTo>
                  <a:lnTo>
                    <a:pt x="191" y="485"/>
                  </a:lnTo>
                  <a:lnTo>
                    <a:pt x="191" y="481"/>
                  </a:lnTo>
                  <a:lnTo>
                    <a:pt x="191" y="459"/>
                  </a:lnTo>
                  <a:lnTo>
                    <a:pt x="194" y="447"/>
                  </a:lnTo>
                  <a:lnTo>
                    <a:pt x="196" y="445"/>
                  </a:lnTo>
                  <a:lnTo>
                    <a:pt x="194" y="419"/>
                  </a:lnTo>
                  <a:lnTo>
                    <a:pt x="196" y="409"/>
                  </a:lnTo>
                  <a:lnTo>
                    <a:pt x="199" y="404"/>
                  </a:lnTo>
                  <a:lnTo>
                    <a:pt x="199" y="400"/>
                  </a:lnTo>
                  <a:lnTo>
                    <a:pt x="199" y="395"/>
                  </a:lnTo>
                  <a:lnTo>
                    <a:pt x="199" y="390"/>
                  </a:lnTo>
                  <a:lnTo>
                    <a:pt x="199" y="388"/>
                  </a:lnTo>
                  <a:lnTo>
                    <a:pt x="201" y="385"/>
                  </a:lnTo>
                  <a:lnTo>
                    <a:pt x="199" y="381"/>
                  </a:lnTo>
                  <a:lnTo>
                    <a:pt x="199" y="369"/>
                  </a:lnTo>
                  <a:lnTo>
                    <a:pt x="199" y="366"/>
                  </a:lnTo>
                  <a:lnTo>
                    <a:pt x="201" y="357"/>
                  </a:lnTo>
                  <a:lnTo>
                    <a:pt x="201" y="331"/>
                  </a:lnTo>
                  <a:lnTo>
                    <a:pt x="201" y="323"/>
                  </a:lnTo>
                  <a:lnTo>
                    <a:pt x="201" y="314"/>
                  </a:lnTo>
                  <a:lnTo>
                    <a:pt x="203" y="312"/>
                  </a:lnTo>
                  <a:lnTo>
                    <a:pt x="203" y="307"/>
                  </a:lnTo>
                  <a:lnTo>
                    <a:pt x="210" y="300"/>
                  </a:lnTo>
                  <a:lnTo>
                    <a:pt x="208" y="297"/>
                  </a:lnTo>
                  <a:lnTo>
                    <a:pt x="206" y="295"/>
                  </a:lnTo>
                  <a:lnTo>
                    <a:pt x="206" y="288"/>
                  </a:lnTo>
                  <a:lnTo>
                    <a:pt x="208" y="281"/>
                  </a:lnTo>
                  <a:lnTo>
                    <a:pt x="210" y="276"/>
                  </a:lnTo>
                  <a:lnTo>
                    <a:pt x="210" y="271"/>
                  </a:lnTo>
                  <a:lnTo>
                    <a:pt x="210" y="262"/>
                  </a:lnTo>
                  <a:lnTo>
                    <a:pt x="210" y="259"/>
                  </a:lnTo>
                  <a:lnTo>
                    <a:pt x="210" y="257"/>
                  </a:lnTo>
                  <a:lnTo>
                    <a:pt x="213" y="252"/>
                  </a:lnTo>
                  <a:lnTo>
                    <a:pt x="213" y="245"/>
                  </a:lnTo>
                  <a:lnTo>
                    <a:pt x="213" y="224"/>
                  </a:lnTo>
                  <a:lnTo>
                    <a:pt x="213" y="219"/>
                  </a:lnTo>
                  <a:lnTo>
                    <a:pt x="217" y="212"/>
                  </a:lnTo>
                  <a:lnTo>
                    <a:pt x="217" y="207"/>
                  </a:lnTo>
                  <a:lnTo>
                    <a:pt x="210" y="197"/>
                  </a:lnTo>
                  <a:lnTo>
                    <a:pt x="206" y="193"/>
                  </a:lnTo>
                  <a:lnTo>
                    <a:pt x="199" y="193"/>
                  </a:lnTo>
                  <a:lnTo>
                    <a:pt x="194" y="195"/>
                  </a:lnTo>
                  <a:lnTo>
                    <a:pt x="137" y="226"/>
                  </a:lnTo>
                  <a:lnTo>
                    <a:pt x="132" y="231"/>
                  </a:lnTo>
                  <a:lnTo>
                    <a:pt x="130" y="235"/>
                  </a:lnTo>
                  <a:lnTo>
                    <a:pt x="106" y="243"/>
                  </a:lnTo>
                  <a:lnTo>
                    <a:pt x="101" y="245"/>
                  </a:lnTo>
                  <a:lnTo>
                    <a:pt x="99" y="250"/>
                  </a:lnTo>
                  <a:lnTo>
                    <a:pt x="94" y="257"/>
                  </a:lnTo>
                  <a:lnTo>
                    <a:pt x="92" y="259"/>
                  </a:lnTo>
                  <a:lnTo>
                    <a:pt x="87" y="262"/>
                  </a:lnTo>
                  <a:lnTo>
                    <a:pt x="82" y="262"/>
                  </a:lnTo>
                  <a:lnTo>
                    <a:pt x="63" y="262"/>
                  </a:lnTo>
                  <a:lnTo>
                    <a:pt x="59" y="259"/>
                  </a:lnTo>
                  <a:lnTo>
                    <a:pt x="54" y="262"/>
                  </a:lnTo>
                  <a:lnTo>
                    <a:pt x="47" y="259"/>
                  </a:lnTo>
                  <a:lnTo>
                    <a:pt x="37" y="257"/>
                  </a:lnTo>
                  <a:lnTo>
                    <a:pt x="28" y="250"/>
                  </a:lnTo>
                  <a:lnTo>
                    <a:pt x="21" y="238"/>
                  </a:lnTo>
                  <a:lnTo>
                    <a:pt x="21" y="235"/>
                  </a:lnTo>
                  <a:lnTo>
                    <a:pt x="18" y="233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4" y="226"/>
                  </a:lnTo>
                  <a:lnTo>
                    <a:pt x="16" y="221"/>
                  </a:lnTo>
                  <a:lnTo>
                    <a:pt x="14" y="219"/>
                  </a:lnTo>
                  <a:lnTo>
                    <a:pt x="7" y="207"/>
                  </a:lnTo>
                  <a:lnTo>
                    <a:pt x="7" y="200"/>
                  </a:lnTo>
                  <a:lnTo>
                    <a:pt x="7" y="190"/>
                  </a:lnTo>
                  <a:lnTo>
                    <a:pt x="0" y="181"/>
                  </a:lnTo>
                  <a:lnTo>
                    <a:pt x="0" y="178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71"/>
                  </a:lnTo>
                  <a:lnTo>
                    <a:pt x="2" y="169"/>
                  </a:lnTo>
                  <a:lnTo>
                    <a:pt x="4" y="166"/>
                  </a:lnTo>
                  <a:lnTo>
                    <a:pt x="7" y="159"/>
                  </a:lnTo>
                  <a:lnTo>
                    <a:pt x="16" y="152"/>
                  </a:lnTo>
                  <a:lnTo>
                    <a:pt x="21" y="147"/>
                  </a:lnTo>
                  <a:lnTo>
                    <a:pt x="26" y="143"/>
                  </a:lnTo>
                  <a:lnTo>
                    <a:pt x="30" y="131"/>
                  </a:lnTo>
                  <a:lnTo>
                    <a:pt x="35" y="126"/>
                  </a:lnTo>
                  <a:lnTo>
                    <a:pt x="37" y="124"/>
                  </a:lnTo>
                  <a:lnTo>
                    <a:pt x="40" y="124"/>
                  </a:lnTo>
                  <a:lnTo>
                    <a:pt x="42" y="124"/>
                  </a:lnTo>
                  <a:lnTo>
                    <a:pt x="45" y="124"/>
                  </a:lnTo>
                  <a:lnTo>
                    <a:pt x="47" y="126"/>
                  </a:lnTo>
                  <a:lnTo>
                    <a:pt x="49" y="131"/>
                  </a:lnTo>
                  <a:lnTo>
                    <a:pt x="52" y="135"/>
                  </a:lnTo>
                  <a:lnTo>
                    <a:pt x="49" y="150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9" y="159"/>
                  </a:lnTo>
                  <a:lnTo>
                    <a:pt x="61" y="162"/>
                  </a:lnTo>
                  <a:lnTo>
                    <a:pt x="63" y="162"/>
                  </a:lnTo>
                  <a:lnTo>
                    <a:pt x="66" y="159"/>
                  </a:lnTo>
                  <a:lnTo>
                    <a:pt x="73" y="157"/>
                  </a:lnTo>
                  <a:lnTo>
                    <a:pt x="90" y="155"/>
                  </a:lnTo>
                  <a:lnTo>
                    <a:pt x="108" y="152"/>
                  </a:lnTo>
                  <a:lnTo>
                    <a:pt x="113" y="150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5" y="145"/>
                  </a:lnTo>
                  <a:lnTo>
                    <a:pt x="130" y="145"/>
                  </a:lnTo>
                  <a:lnTo>
                    <a:pt x="132" y="145"/>
                  </a:lnTo>
                  <a:lnTo>
                    <a:pt x="139" y="143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5" y="133"/>
                  </a:lnTo>
                  <a:lnTo>
                    <a:pt x="177" y="131"/>
                  </a:lnTo>
                  <a:lnTo>
                    <a:pt x="182" y="131"/>
                  </a:lnTo>
                  <a:lnTo>
                    <a:pt x="189" y="131"/>
                  </a:lnTo>
                  <a:lnTo>
                    <a:pt x="215" y="128"/>
                  </a:lnTo>
                  <a:lnTo>
                    <a:pt x="222" y="126"/>
                  </a:lnTo>
                  <a:lnTo>
                    <a:pt x="241" y="126"/>
                  </a:lnTo>
                  <a:lnTo>
                    <a:pt x="248" y="128"/>
                  </a:lnTo>
                  <a:lnTo>
                    <a:pt x="251" y="131"/>
                  </a:lnTo>
                  <a:lnTo>
                    <a:pt x="251" y="135"/>
                  </a:lnTo>
                  <a:lnTo>
                    <a:pt x="255" y="138"/>
                  </a:lnTo>
                  <a:lnTo>
                    <a:pt x="260" y="140"/>
                  </a:lnTo>
                  <a:lnTo>
                    <a:pt x="260" y="143"/>
                  </a:lnTo>
                  <a:lnTo>
                    <a:pt x="263" y="145"/>
                  </a:lnTo>
                  <a:lnTo>
                    <a:pt x="267" y="147"/>
                  </a:lnTo>
                  <a:lnTo>
                    <a:pt x="270" y="147"/>
                  </a:lnTo>
                  <a:lnTo>
                    <a:pt x="272" y="150"/>
                  </a:lnTo>
                  <a:lnTo>
                    <a:pt x="272" y="152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7" y="162"/>
                  </a:lnTo>
                  <a:lnTo>
                    <a:pt x="284" y="176"/>
                  </a:lnTo>
                  <a:lnTo>
                    <a:pt x="284" y="178"/>
                  </a:lnTo>
                  <a:lnTo>
                    <a:pt x="284" y="181"/>
                  </a:lnTo>
                  <a:lnTo>
                    <a:pt x="284" y="183"/>
                  </a:lnTo>
                  <a:lnTo>
                    <a:pt x="277" y="185"/>
                  </a:lnTo>
                  <a:lnTo>
                    <a:pt x="277" y="197"/>
                  </a:lnTo>
                  <a:lnTo>
                    <a:pt x="277" y="202"/>
                  </a:lnTo>
                  <a:lnTo>
                    <a:pt x="277" y="204"/>
                  </a:lnTo>
                  <a:lnTo>
                    <a:pt x="274" y="207"/>
                  </a:lnTo>
                  <a:lnTo>
                    <a:pt x="272" y="243"/>
                  </a:lnTo>
                  <a:lnTo>
                    <a:pt x="270" y="243"/>
                  </a:lnTo>
                  <a:lnTo>
                    <a:pt x="267" y="247"/>
                  </a:lnTo>
                  <a:lnTo>
                    <a:pt x="267" y="247"/>
                  </a:lnTo>
                  <a:lnTo>
                    <a:pt x="270" y="247"/>
                  </a:lnTo>
                  <a:lnTo>
                    <a:pt x="270" y="250"/>
                  </a:lnTo>
                  <a:lnTo>
                    <a:pt x="272" y="250"/>
                  </a:lnTo>
                  <a:lnTo>
                    <a:pt x="272" y="254"/>
                  </a:lnTo>
                  <a:lnTo>
                    <a:pt x="267" y="257"/>
                  </a:lnTo>
                  <a:lnTo>
                    <a:pt x="265" y="262"/>
                  </a:lnTo>
                  <a:lnTo>
                    <a:pt x="263" y="266"/>
                  </a:lnTo>
                  <a:lnTo>
                    <a:pt x="263" y="271"/>
                  </a:lnTo>
                  <a:lnTo>
                    <a:pt x="265" y="276"/>
                  </a:lnTo>
                  <a:lnTo>
                    <a:pt x="258" y="302"/>
                  </a:lnTo>
                  <a:lnTo>
                    <a:pt x="258" y="309"/>
                  </a:lnTo>
                  <a:lnTo>
                    <a:pt x="260" y="309"/>
                  </a:lnTo>
                  <a:lnTo>
                    <a:pt x="258" y="312"/>
                  </a:lnTo>
                  <a:lnTo>
                    <a:pt x="258" y="316"/>
                  </a:lnTo>
                  <a:lnTo>
                    <a:pt x="258" y="316"/>
                  </a:lnTo>
                  <a:lnTo>
                    <a:pt x="258" y="316"/>
                  </a:lnTo>
                  <a:lnTo>
                    <a:pt x="263" y="316"/>
                  </a:lnTo>
                  <a:lnTo>
                    <a:pt x="263" y="319"/>
                  </a:lnTo>
                  <a:lnTo>
                    <a:pt x="265" y="321"/>
                  </a:lnTo>
                  <a:lnTo>
                    <a:pt x="260" y="319"/>
                  </a:lnTo>
                  <a:lnTo>
                    <a:pt x="258" y="321"/>
                  </a:lnTo>
                  <a:lnTo>
                    <a:pt x="255" y="323"/>
                  </a:lnTo>
                  <a:lnTo>
                    <a:pt x="255" y="326"/>
                  </a:lnTo>
                  <a:lnTo>
                    <a:pt x="251" y="352"/>
                  </a:lnTo>
                  <a:lnTo>
                    <a:pt x="251" y="357"/>
                  </a:lnTo>
                  <a:lnTo>
                    <a:pt x="248" y="362"/>
                  </a:lnTo>
                  <a:lnTo>
                    <a:pt x="251" y="364"/>
                  </a:lnTo>
                  <a:lnTo>
                    <a:pt x="251" y="366"/>
                  </a:lnTo>
                  <a:lnTo>
                    <a:pt x="246" y="373"/>
                  </a:lnTo>
                  <a:lnTo>
                    <a:pt x="246" y="376"/>
                  </a:lnTo>
                  <a:lnTo>
                    <a:pt x="248" y="378"/>
                  </a:lnTo>
                  <a:lnTo>
                    <a:pt x="248" y="385"/>
                  </a:lnTo>
                  <a:lnTo>
                    <a:pt x="246" y="400"/>
                  </a:lnTo>
                  <a:lnTo>
                    <a:pt x="244" y="404"/>
                  </a:lnTo>
                  <a:lnTo>
                    <a:pt x="244" y="407"/>
                  </a:lnTo>
                  <a:lnTo>
                    <a:pt x="244" y="414"/>
                  </a:lnTo>
                  <a:lnTo>
                    <a:pt x="241" y="423"/>
                  </a:lnTo>
                  <a:lnTo>
                    <a:pt x="241" y="428"/>
                  </a:lnTo>
                  <a:lnTo>
                    <a:pt x="239" y="433"/>
                  </a:lnTo>
                  <a:lnTo>
                    <a:pt x="239" y="440"/>
                  </a:lnTo>
                  <a:lnTo>
                    <a:pt x="239" y="445"/>
                  </a:lnTo>
                  <a:lnTo>
                    <a:pt x="239" y="450"/>
                  </a:lnTo>
                  <a:lnTo>
                    <a:pt x="236" y="459"/>
                  </a:lnTo>
                  <a:lnTo>
                    <a:pt x="236" y="464"/>
                  </a:lnTo>
                  <a:lnTo>
                    <a:pt x="239" y="466"/>
                  </a:lnTo>
                  <a:lnTo>
                    <a:pt x="241" y="469"/>
                  </a:lnTo>
                  <a:lnTo>
                    <a:pt x="244" y="469"/>
                  </a:lnTo>
                  <a:lnTo>
                    <a:pt x="246" y="466"/>
                  </a:lnTo>
                  <a:lnTo>
                    <a:pt x="251" y="461"/>
                  </a:lnTo>
                  <a:lnTo>
                    <a:pt x="251" y="454"/>
                  </a:lnTo>
                  <a:lnTo>
                    <a:pt x="251" y="450"/>
                  </a:lnTo>
                  <a:lnTo>
                    <a:pt x="253" y="447"/>
                  </a:lnTo>
                  <a:lnTo>
                    <a:pt x="258" y="442"/>
                  </a:lnTo>
                  <a:lnTo>
                    <a:pt x="265" y="433"/>
                  </a:lnTo>
                  <a:lnTo>
                    <a:pt x="279" y="397"/>
                  </a:lnTo>
                  <a:lnTo>
                    <a:pt x="284" y="392"/>
                  </a:lnTo>
                  <a:lnTo>
                    <a:pt x="293" y="362"/>
                  </a:lnTo>
                  <a:lnTo>
                    <a:pt x="298" y="357"/>
                  </a:lnTo>
                  <a:lnTo>
                    <a:pt x="300" y="352"/>
                  </a:lnTo>
                  <a:lnTo>
                    <a:pt x="300" y="343"/>
                  </a:lnTo>
                  <a:lnTo>
                    <a:pt x="303" y="335"/>
                  </a:lnTo>
                  <a:lnTo>
                    <a:pt x="305" y="331"/>
                  </a:lnTo>
                  <a:lnTo>
                    <a:pt x="308" y="328"/>
                  </a:lnTo>
                  <a:lnTo>
                    <a:pt x="315" y="323"/>
                  </a:lnTo>
                  <a:lnTo>
                    <a:pt x="312" y="319"/>
                  </a:lnTo>
                  <a:lnTo>
                    <a:pt x="312" y="314"/>
                  </a:lnTo>
                  <a:lnTo>
                    <a:pt x="315" y="309"/>
                  </a:lnTo>
                  <a:lnTo>
                    <a:pt x="315" y="307"/>
                  </a:lnTo>
                  <a:lnTo>
                    <a:pt x="322" y="295"/>
                  </a:lnTo>
                  <a:lnTo>
                    <a:pt x="322" y="293"/>
                  </a:lnTo>
                  <a:lnTo>
                    <a:pt x="324" y="290"/>
                  </a:lnTo>
                  <a:lnTo>
                    <a:pt x="326" y="285"/>
                  </a:lnTo>
                  <a:lnTo>
                    <a:pt x="331" y="271"/>
                  </a:lnTo>
                  <a:lnTo>
                    <a:pt x="334" y="266"/>
                  </a:lnTo>
                  <a:lnTo>
                    <a:pt x="331" y="262"/>
                  </a:lnTo>
                  <a:lnTo>
                    <a:pt x="334" y="254"/>
                  </a:lnTo>
                  <a:lnTo>
                    <a:pt x="336" y="250"/>
                  </a:lnTo>
                  <a:lnTo>
                    <a:pt x="343" y="243"/>
                  </a:lnTo>
                  <a:lnTo>
                    <a:pt x="345" y="233"/>
                  </a:lnTo>
                  <a:lnTo>
                    <a:pt x="355" y="200"/>
                  </a:lnTo>
                  <a:lnTo>
                    <a:pt x="357" y="193"/>
                  </a:lnTo>
                  <a:lnTo>
                    <a:pt x="364" y="183"/>
                  </a:lnTo>
                  <a:lnTo>
                    <a:pt x="364" y="178"/>
                  </a:lnTo>
                  <a:lnTo>
                    <a:pt x="364" y="169"/>
                  </a:lnTo>
                  <a:lnTo>
                    <a:pt x="364" y="169"/>
                  </a:lnTo>
                  <a:lnTo>
                    <a:pt x="367" y="166"/>
                  </a:lnTo>
                  <a:lnTo>
                    <a:pt x="369" y="164"/>
                  </a:lnTo>
                  <a:lnTo>
                    <a:pt x="369" y="159"/>
                  </a:lnTo>
                  <a:lnTo>
                    <a:pt x="371" y="155"/>
                  </a:lnTo>
                  <a:lnTo>
                    <a:pt x="374" y="147"/>
                  </a:lnTo>
                  <a:lnTo>
                    <a:pt x="383" y="133"/>
                  </a:lnTo>
                  <a:lnTo>
                    <a:pt x="383" y="126"/>
                  </a:lnTo>
                  <a:lnTo>
                    <a:pt x="388" y="112"/>
                  </a:lnTo>
                  <a:lnTo>
                    <a:pt x="395" y="90"/>
                  </a:lnTo>
                  <a:lnTo>
                    <a:pt x="398" y="86"/>
                  </a:lnTo>
                  <a:lnTo>
                    <a:pt x="398" y="78"/>
                  </a:lnTo>
                  <a:lnTo>
                    <a:pt x="400" y="74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07" y="57"/>
                  </a:lnTo>
                  <a:lnTo>
                    <a:pt x="407" y="55"/>
                  </a:lnTo>
                  <a:lnTo>
                    <a:pt x="409" y="52"/>
                  </a:lnTo>
                  <a:lnTo>
                    <a:pt x="409" y="50"/>
                  </a:lnTo>
                  <a:lnTo>
                    <a:pt x="409" y="43"/>
                  </a:lnTo>
                  <a:lnTo>
                    <a:pt x="409" y="36"/>
                  </a:lnTo>
                  <a:lnTo>
                    <a:pt x="412" y="33"/>
                  </a:lnTo>
                  <a:lnTo>
                    <a:pt x="412" y="33"/>
                  </a:lnTo>
                  <a:lnTo>
                    <a:pt x="412" y="28"/>
                  </a:lnTo>
                  <a:lnTo>
                    <a:pt x="414" y="26"/>
                  </a:lnTo>
                  <a:lnTo>
                    <a:pt x="419" y="14"/>
                  </a:lnTo>
                  <a:lnTo>
                    <a:pt x="419" y="12"/>
                  </a:lnTo>
                  <a:lnTo>
                    <a:pt x="41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1767" y="1971"/>
              <a:ext cx="438" cy="621"/>
            </a:xfrm>
            <a:custGeom>
              <a:avLst/>
              <a:gdLst>
                <a:gd name="T0" fmla="*/ 433 w 438"/>
                <a:gd name="T1" fmla="*/ 50 h 621"/>
                <a:gd name="T2" fmla="*/ 419 w 438"/>
                <a:gd name="T3" fmla="*/ 7 h 621"/>
                <a:gd name="T4" fmla="*/ 431 w 438"/>
                <a:gd name="T5" fmla="*/ 12 h 621"/>
                <a:gd name="T6" fmla="*/ 433 w 438"/>
                <a:gd name="T7" fmla="*/ 43 h 621"/>
                <a:gd name="T8" fmla="*/ 428 w 438"/>
                <a:gd name="T9" fmla="*/ 66 h 621"/>
                <a:gd name="T10" fmla="*/ 421 w 438"/>
                <a:gd name="T11" fmla="*/ 102 h 621"/>
                <a:gd name="T12" fmla="*/ 414 w 438"/>
                <a:gd name="T13" fmla="*/ 133 h 621"/>
                <a:gd name="T14" fmla="*/ 402 w 438"/>
                <a:gd name="T15" fmla="*/ 166 h 621"/>
                <a:gd name="T16" fmla="*/ 393 w 438"/>
                <a:gd name="T17" fmla="*/ 207 h 621"/>
                <a:gd name="T18" fmla="*/ 388 w 438"/>
                <a:gd name="T19" fmla="*/ 233 h 621"/>
                <a:gd name="T20" fmla="*/ 390 w 438"/>
                <a:gd name="T21" fmla="*/ 250 h 621"/>
                <a:gd name="T22" fmla="*/ 381 w 438"/>
                <a:gd name="T23" fmla="*/ 271 h 621"/>
                <a:gd name="T24" fmla="*/ 379 w 438"/>
                <a:gd name="T25" fmla="*/ 302 h 621"/>
                <a:gd name="T26" fmla="*/ 360 w 438"/>
                <a:gd name="T27" fmla="*/ 400 h 621"/>
                <a:gd name="T28" fmla="*/ 353 w 438"/>
                <a:gd name="T29" fmla="*/ 433 h 621"/>
                <a:gd name="T30" fmla="*/ 360 w 438"/>
                <a:gd name="T31" fmla="*/ 447 h 621"/>
                <a:gd name="T32" fmla="*/ 326 w 438"/>
                <a:gd name="T33" fmla="*/ 481 h 621"/>
                <a:gd name="T34" fmla="*/ 312 w 438"/>
                <a:gd name="T35" fmla="*/ 507 h 621"/>
                <a:gd name="T36" fmla="*/ 291 w 438"/>
                <a:gd name="T37" fmla="*/ 564 h 621"/>
                <a:gd name="T38" fmla="*/ 263 w 438"/>
                <a:gd name="T39" fmla="*/ 614 h 621"/>
                <a:gd name="T40" fmla="*/ 203 w 438"/>
                <a:gd name="T41" fmla="*/ 595 h 621"/>
                <a:gd name="T42" fmla="*/ 182 w 438"/>
                <a:gd name="T43" fmla="*/ 545 h 621"/>
                <a:gd name="T44" fmla="*/ 189 w 438"/>
                <a:gd name="T45" fmla="*/ 514 h 621"/>
                <a:gd name="T46" fmla="*/ 191 w 438"/>
                <a:gd name="T47" fmla="*/ 481 h 621"/>
                <a:gd name="T48" fmla="*/ 199 w 438"/>
                <a:gd name="T49" fmla="*/ 400 h 621"/>
                <a:gd name="T50" fmla="*/ 199 w 438"/>
                <a:gd name="T51" fmla="*/ 366 h 621"/>
                <a:gd name="T52" fmla="*/ 210 w 438"/>
                <a:gd name="T53" fmla="*/ 300 h 621"/>
                <a:gd name="T54" fmla="*/ 210 w 438"/>
                <a:gd name="T55" fmla="*/ 262 h 621"/>
                <a:gd name="T56" fmla="*/ 217 w 438"/>
                <a:gd name="T57" fmla="*/ 212 h 621"/>
                <a:gd name="T58" fmla="*/ 132 w 438"/>
                <a:gd name="T59" fmla="*/ 231 h 621"/>
                <a:gd name="T60" fmla="*/ 87 w 438"/>
                <a:gd name="T61" fmla="*/ 262 h 621"/>
                <a:gd name="T62" fmla="*/ 28 w 438"/>
                <a:gd name="T63" fmla="*/ 250 h 621"/>
                <a:gd name="T64" fmla="*/ 16 w 438"/>
                <a:gd name="T65" fmla="*/ 221 h 621"/>
                <a:gd name="T66" fmla="*/ 0 w 438"/>
                <a:gd name="T67" fmla="*/ 176 h 621"/>
                <a:gd name="T68" fmla="*/ 21 w 438"/>
                <a:gd name="T69" fmla="*/ 147 h 621"/>
                <a:gd name="T70" fmla="*/ 45 w 438"/>
                <a:gd name="T71" fmla="*/ 124 h 621"/>
                <a:gd name="T72" fmla="*/ 59 w 438"/>
                <a:gd name="T73" fmla="*/ 159 h 621"/>
                <a:gd name="T74" fmla="*/ 113 w 438"/>
                <a:gd name="T75" fmla="*/ 150 h 621"/>
                <a:gd name="T76" fmla="*/ 132 w 438"/>
                <a:gd name="T77" fmla="*/ 145 h 621"/>
                <a:gd name="T78" fmla="*/ 189 w 438"/>
                <a:gd name="T79" fmla="*/ 131 h 621"/>
                <a:gd name="T80" fmla="*/ 255 w 438"/>
                <a:gd name="T81" fmla="*/ 138 h 621"/>
                <a:gd name="T82" fmla="*/ 272 w 438"/>
                <a:gd name="T83" fmla="*/ 152 h 621"/>
                <a:gd name="T84" fmla="*/ 284 w 438"/>
                <a:gd name="T85" fmla="*/ 183 h 621"/>
                <a:gd name="T86" fmla="*/ 270 w 438"/>
                <a:gd name="T87" fmla="*/ 243 h 621"/>
                <a:gd name="T88" fmla="*/ 267 w 438"/>
                <a:gd name="T89" fmla="*/ 257 h 621"/>
                <a:gd name="T90" fmla="*/ 260 w 438"/>
                <a:gd name="T91" fmla="*/ 309 h 621"/>
                <a:gd name="T92" fmla="*/ 265 w 438"/>
                <a:gd name="T93" fmla="*/ 321 h 621"/>
                <a:gd name="T94" fmla="*/ 248 w 438"/>
                <a:gd name="T95" fmla="*/ 362 h 621"/>
                <a:gd name="T96" fmla="*/ 246 w 438"/>
                <a:gd name="T97" fmla="*/ 400 h 621"/>
                <a:gd name="T98" fmla="*/ 239 w 438"/>
                <a:gd name="T99" fmla="*/ 440 h 621"/>
                <a:gd name="T100" fmla="*/ 244 w 438"/>
                <a:gd name="T101" fmla="*/ 469 h 621"/>
                <a:gd name="T102" fmla="*/ 265 w 438"/>
                <a:gd name="T103" fmla="*/ 433 h 621"/>
                <a:gd name="T104" fmla="*/ 303 w 438"/>
                <a:gd name="T105" fmla="*/ 335 h 621"/>
                <a:gd name="T106" fmla="*/ 315 w 438"/>
                <a:gd name="T107" fmla="*/ 307 h 621"/>
                <a:gd name="T108" fmla="*/ 331 w 438"/>
                <a:gd name="T109" fmla="*/ 262 h 621"/>
                <a:gd name="T110" fmla="*/ 364 w 438"/>
                <a:gd name="T111" fmla="*/ 183 h 621"/>
                <a:gd name="T112" fmla="*/ 371 w 438"/>
                <a:gd name="T113" fmla="*/ 155 h 621"/>
                <a:gd name="T114" fmla="*/ 398 w 438"/>
                <a:gd name="T115" fmla="*/ 78 h 621"/>
                <a:gd name="T116" fmla="*/ 409 w 438"/>
                <a:gd name="T117" fmla="*/ 50 h 621"/>
                <a:gd name="T118" fmla="*/ 419 w 438"/>
                <a:gd name="T119" fmla="*/ 14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8" h="621">
                  <a:moveTo>
                    <a:pt x="435" y="47"/>
                  </a:moveTo>
                  <a:lnTo>
                    <a:pt x="438" y="47"/>
                  </a:lnTo>
                  <a:lnTo>
                    <a:pt x="435" y="50"/>
                  </a:lnTo>
                  <a:lnTo>
                    <a:pt x="435" y="55"/>
                  </a:lnTo>
                  <a:lnTo>
                    <a:pt x="433" y="52"/>
                  </a:lnTo>
                  <a:lnTo>
                    <a:pt x="433" y="52"/>
                  </a:lnTo>
                  <a:lnTo>
                    <a:pt x="433" y="50"/>
                  </a:lnTo>
                  <a:lnTo>
                    <a:pt x="431" y="47"/>
                  </a:lnTo>
                  <a:lnTo>
                    <a:pt x="431" y="47"/>
                  </a:lnTo>
                  <a:lnTo>
                    <a:pt x="431" y="47"/>
                  </a:lnTo>
                  <a:lnTo>
                    <a:pt x="433" y="47"/>
                  </a:lnTo>
                  <a:lnTo>
                    <a:pt x="435" y="47"/>
                  </a:lnTo>
                  <a:moveTo>
                    <a:pt x="419" y="9"/>
                  </a:moveTo>
                  <a:lnTo>
                    <a:pt x="419" y="7"/>
                  </a:lnTo>
                  <a:lnTo>
                    <a:pt x="419" y="5"/>
                  </a:lnTo>
                  <a:lnTo>
                    <a:pt x="419" y="5"/>
                  </a:lnTo>
                  <a:lnTo>
                    <a:pt x="421" y="2"/>
                  </a:lnTo>
                  <a:lnTo>
                    <a:pt x="424" y="0"/>
                  </a:lnTo>
                  <a:lnTo>
                    <a:pt x="428" y="0"/>
                  </a:lnTo>
                  <a:lnTo>
                    <a:pt x="428" y="2"/>
                  </a:lnTo>
                  <a:lnTo>
                    <a:pt x="431" y="12"/>
                  </a:lnTo>
                  <a:lnTo>
                    <a:pt x="431" y="14"/>
                  </a:lnTo>
                  <a:lnTo>
                    <a:pt x="433" y="14"/>
                  </a:lnTo>
                  <a:lnTo>
                    <a:pt x="431" y="19"/>
                  </a:lnTo>
                  <a:lnTo>
                    <a:pt x="431" y="21"/>
                  </a:lnTo>
                  <a:lnTo>
                    <a:pt x="431" y="26"/>
                  </a:lnTo>
                  <a:lnTo>
                    <a:pt x="435" y="45"/>
                  </a:lnTo>
                  <a:lnTo>
                    <a:pt x="433" y="43"/>
                  </a:lnTo>
                  <a:lnTo>
                    <a:pt x="431" y="43"/>
                  </a:lnTo>
                  <a:lnTo>
                    <a:pt x="431" y="45"/>
                  </a:lnTo>
                  <a:lnTo>
                    <a:pt x="428" y="45"/>
                  </a:lnTo>
                  <a:lnTo>
                    <a:pt x="431" y="47"/>
                  </a:lnTo>
                  <a:lnTo>
                    <a:pt x="426" y="52"/>
                  </a:lnTo>
                  <a:lnTo>
                    <a:pt x="428" y="64"/>
                  </a:lnTo>
                  <a:lnTo>
                    <a:pt x="428" y="66"/>
                  </a:lnTo>
                  <a:lnTo>
                    <a:pt x="426" y="69"/>
                  </a:lnTo>
                  <a:lnTo>
                    <a:pt x="426" y="71"/>
                  </a:lnTo>
                  <a:lnTo>
                    <a:pt x="419" y="86"/>
                  </a:lnTo>
                  <a:lnTo>
                    <a:pt x="419" y="93"/>
                  </a:lnTo>
                  <a:lnTo>
                    <a:pt x="421" y="97"/>
                  </a:lnTo>
                  <a:lnTo>
                    <a:pt x="424" y="100"/>
                  </a:lnTo>
                  <a:lnTo>
                    <a:pt x="421" y="102"/>
                  </a:lnTo>
                  <a:lnTo>
                    <a:pt x="419" y="107"/>
                  </a:lnTo>
                  <a:lnTo>
                    <a:pt x="417" y="109"/>
                  </a:lnTo>
                  <a:lnTo>
                    <a:pt x="419" y="116"/>
                  </a:lnTo>
                  <a:lnTo>
                    <a:pt x="417" y="119"/>
                  </a:lnTo>
                  <a:lnTo>
                    <a:pt x="414" y="124"/>
                  </a:lnTo>
                  <a:lnTo>
                    <a:pt x="414" y="126"/>
                  </a:lnTo>
                  <a:lnTo>
                    <a:pt x="414" y="133"/>
                  </a:lnTo>
                  <a:lnTo>
                    <a:pt x="409" y="135"/>
                  </a:lnTo>
                  <a:lnTo>
                    <a:pt x="407" y="140"/>
                  </a:lnTo>
                  <a:lnTo>
                    <a:pt x="407" y="143"/>
                  </a:lnTo>
                  <a:lnTo>
                    <a:pt x="407" y="152"/>
                  </a:lnTo>
                  <a:lnTo>
                    <a:pt x="407" y="157"/>
                  </a:lnTo>
                  <a:lnTo>
                    <a:pt x="405" y="162"/>
                  </a:lnTo>
                  <a:lnTo>
                    <a:pt x="402" y="166"/>
                  </a:lnTo>
                  <a:lnTo>
                    <a:pt x="398" y="188"/>
                  </a:lnTo>
                  <a:lnTo>
                    <a:pt x="393" y="195"/>
                  </a:lnTo>
                  <a:lnTo>
                    <a:pt x="395" y="197"/>
                  </a:lnTo>
                  <a:lnTo>
                    <a:pt x="395" y="200"/>
                  </a:lnTo>
                  <a:lnTo>
                    <a:pt x="395" y="202"/>
                  </a:lnTo>
                  <a:lnTo>
                    <a:pt x="393" y="204"/>
                  </a:lnTo>
                  <a:lnTo>
                    <a:pt x="393" y="207"/>
                  </a:lnTo>
                  <a:lnTo>
                    <a:pt x="393" y="209"/>
                  </a:lnTo>
                  <a:lnTo>
                    <a:pt x="393" y="212"/>
                  </a:lnTo>
                  <a:lnTo>
                    <a:pt x="393" y="214"/>
                  </a:lnTo>
                  <a:lnTo>
                    <a:pt x="388" y="224"/>
                  </a:lnTo>
                  <a:lnTo>
                    <a:pt x="386" y="226"/>
                  </a:lnTo>
                  <a:lnTo>
                    <a:pt x="386" y="228"/>
                  </a:lnTo>
                  <a:lnTo>
                    <a:pt x="388" y="233"/>
                  </a:lnTo>
                  <a:lnTo>
                    <a:pt x="388" y="235"/>
                  </a:lnTo>
                  <a:lnTo>
                    <a:pt x="388" y="235"/>
                  </a:lnTo>
                  <a:lnTo>
                    <a:pt x="388" y="240"/>
                  </a:lnTo>
                  <a:lnTo>
                    <a:pt x="390" y="243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0" y="250"/>
                  </a:lnTo>
                  <a:lnTo>
                    <a:pt x="388" y="252"/>
                  </a:lnTo>
                  <a:lnTo>
                    <a:pt x="388" y="252"/>
                  </a:lnTo>
                  <a:lnTo>
                    <a:pt x="388" y="257"/>
                  </a:lnTo>
                  <a:lnTo>
                    <a:pt x="388" y="259"/>
                  </a:lnTo>
                  <a:lnTo>
                    <a:pt x="386" y="262"/>
                  </a:lnTo>
                  <a:lnTo>
                    <a:pt x="381" y="266"/>
                  </a:lnTo>
                  <a:lnTo>
                    <a:pt x="381" y="271"/>
                  </a:lnTo>
                  <a:lnTo>
                    <a:pt x="381" y="276"/>
                  </a:lnTo>
                  <a:lnTo>
                    <a:pt x="383" y="278"/>
                  </a:lnTo>
                  <a:lnTo>
                    <a:pt x="383" y="281"/>
                  </a:lnTo>
                  <a:lnTo>
                    <a:pt x="381" y="290"/>
                  </a:lnTo>
                  <a:lnTo>
                    <a:pt x="381" y="293"/>
                  </a:lnTo>
                  <a:lnTo>
                    <a:pt x="381" y="297"/>
                  </a:lnTo>
                  <a:lnTo>
                    <a:pt x="379" y="302"/>
                  </a:lnTo>
                  <a:lnTo>
                    <a:pt x="376" y="307"/>
                  </a:lnTo>
                  <a:lnTo>
                    <a:pt x="371" y="316"/>
                  </a:lnTo>
                  <a:lnTo>
                    <a:pt x="371" y="328"/>
                  </a:lnTo>
                  <a:lnTo>
                    <a:pt x="367" y="340"/>
                  </a:lnTo>
                  <a:lnTo>
                    <a:pt x="367" y="354"/>
                  </a:lnTo>
                  <a:lnTo>
                    <a:pt x="360" y="385"/>
                  </a:lnTo>
                  <a:lnTo>
                    <a:pt x="360" y="400"/>
                  </a:lnTo>
                  <a:lnTo>
                    <a:pt x="355" y="402"/>
                  </a:lnTo>
                  <a:lnTo>
                    <a:pt x="353" y="407"/>
                  </a:lnTo>
                  <a:lnTo>
                    <a:pt x="353" y="412"/>
                  </a:lnTo>
                  <a:lnTo>
                    <a:pt x="353" y="419"/>
                  </a:lnTo>
                  <a:lnTo>
                    <a:pt x="353" y="423"/>
                  </a:lnTo>
                  <a:lnTo>
                    <a:pt x="353" y="428"/>
                  </a:lnTo>
                  <a:lnTo>
                    <a:pt x="353" y="433"/>
                  </a:lnTo>
                  <a:lnTo>
                    <a:pt x="353" y="438"/>
                  </a:lnTo>
                  <a:lnTo>
                    <a:pt x="355" y="440"/>
                  </a:lnTo>
                  <a:lnTo>
                    <a:pt x="357" y="440"/>
                  </a:lnTo>
                  <a:lnTo>
                    <a:pt x="362" y="440"/>
                  </a:lnTo>
                  <a:lnTo>
                    <a:pt x="362" y="442"/>
                  </a:lnTo>
                  <a:lnTo>
                    <a:pt x="360" y="445"/>
                  </a:lnTo>
                  <a:lnTo>
                    <a:pt x="360" y="447"/>
                  </a:lnTo>
                  <a:lnTo>
                    <a:pt x="357" y="445"/>
                  </a:lnTo>
                  <a:lnTo>
                    <a:pt x="353" y="442"/>
                  </a:lnTo>
                  <a:lnTo>
                    <a:pt x="348" y="442"/>
                  </a:lnTo>
                  <a:lnTo>
                    <a:pt x="343" y="445"/>
                  </a:lnTo>
                  <a:lnTo>
                    <a:pt x="338" y="450"/>
                  </a:lnTo>
                  <a:lnTo>
                    <a:pt x="331" y="473"/>
                  </a:lnTo>
                  <a:lnTo>
                    <a:pt x="326" y="481"/>
                  </a:lnTo>
                  <a:lnTo>
                    <a:pt x="322" y="485"/>
                  </a:lnTo>
                  <a:lnTo>
                    <a:pt x="322" y="485"/>
                  </a:lnTo>
                  <a:lnTo>
                    <a:pt x="322" y="488"/>
                  </a:lnTo>
                  <a:lnTo>
                    <a:pt x="322" y="490"/>
                  </a:lnTo>
                  <a:lnTo>
                    <a:pt x="324" y="492"/>
                  </a:lnTo>
                  <a:lnTo>
                    <a:pt x="315" y="502"/>
                  </a:lnTo>
                  <a:lnTo>
                    <a:pt x="312" y="507"/>
                  </a:lnTo>
                  <a:lnTo>
                    <a:pt x="312" y="509"/>
                  </a:lnTo>
                  <a:lnTo>
                    <a:pt x="312" y="514"/>
                  </a:lnTo>
                  <a:lnTo>
                    <a:pt x="312" y="516"/>
                  </a:lnTo>
                  <a:lnTo>
                    <a:pt x="298" y="540"/>
                  </a:lnTo>
                  <a:lnTo>
                    <a:pt x="298" y="552"/>
                  </a:lnTo>
                  <a:lnTo>
                    <a:pt x="298" y="557"/>
                  </a:lnTo>
                  <a:lnTo>
                    <a:pt x="291" y="564"/>
                  </a:lnTo>
                  <a:lnTo>
                    <a:pt x="286" y="573"/>
                  </a:lnTo>
                  <a:lnTo>
                    <a:pt x="281" y="588"/>
                  </a:lnTo>
                  <a:lnTo>
                    <a:pt x="279" y="595"/>
                  </a:lnTo>
                  <a:lnTo>
                    <a:pt x="274" y="600"/>
                  </a:lnTo>
                  <a:lnTo>
                    <a:pt x="270" y="604"/>
                  </a:lnTo>
                  <a:lnTo>
                    <a:pt x="270" y="607"/>
                  </a:lnTo>
                  <a:lnTo>
                    <a:pt x="263" y="614"/>
                  </a:lnTo>
                  <a:lnTo>
                    <a:pt x="253" y="619"/>
                  </a:lnTo>
                  <a:lnTo>
                    <a:pt x="244" y="621"/>
                  </a:lnTo>
                  <a:lnTo>
                    <a:pt x="234" y="621"/>
                  </a:lnTo>
                  <a:lnTo>
                    <a:pt x="215" y="611"/>
                  </a:lnTo>
                  <a:lnTo>
                    <a:pt x="208" y="604"/>
                  </a:lnTo>
                  <a:lnTo>
                    <a:pt x="206" y="600"/>
                  </a:lnTo>
                  <a:lnTo>
                    <a:pt x="203" y="595"/>
                  </a:lnTo>
                  <a:lnTo>
                    <a:pt x="201" y="592"/>
                  </a:lnTo>
                  <a:lnTo>
                    <a:pt x="199" y="590"/>
                  </a:lnTo>
                  <a:lnTo>
                    <a:pt x="199" y="583"/>
                  </a:lnTo>
                  <a:lnTo>
                    <a:pt x="199" y="576"/>
                  </a:lnTo>
                  <a:lnTo>
                    <a:pt x="199" y="573"/>
                  </a:lnTo>
                  <a:lnTo>
                    <a:pt x="196" y="571"/>
                  </a:lnTo>
                  <a:lnTo>
                    <a:pt x="182" y="545"/>
                  </a:lnTo>
                  <a:lnTo>
                    <a:pt x="180" y="535"/>
                  </a:lnTo>
                  <a:lnTo>
                    <a:pt x="180" y="531"/>
                  </a:lnTo>
                  <a:lnTo>
                    <a:pt x="182" y="528"/>
                  </a:lnTo>
                  <a:lnTo>
                    <a:pt x="184" y="521"/>
                  </a:lnTo>
                  <a:lnTo>
                    <a:pt x="189" y="521"/>
                  </a:lnTo>
                  <a:lnTo>
                    <a:pt x="189" y="516"/>
                  </a:lnTo>
                  <a:lnTo>
                    <a:pt x="189" y="514"/>
                  </a:lnTo>
                  <a:lnTo>
                    <a:pt x="189" y="507"/>
                  </a:lnTo>
                  <a:lnTo>
                    <a:pt x="191" y="504"/>
                  </a:lnTo>
                  <a:lnTo>
                    <a:pt x="194" y="500"/>
                  </a:lnTo>
                  <a:lnTo>
                    <a:pt x="194" y="495"/>
                  </a:lnTo>
                  <a:lnTo>
                    <a:pt x="194" y="492"/>
                  </a:lnTo>
                  <a:lnTo>
                    <a:pt x="191" y="485"/>
                  </a:lnTo>
                  <a:lnTo>
                    <a:pt x="191" y="481"/>
                  </a:lnTo>
                  <a:lnTo>
                    <a:pt x="191" y="459"/>
                  </a:lnTo>
                  <a:lnTo>
                    <a:pt x="194" y="447"/>
                  </a:lnTo>
                  <a:lnTo>
                    <a:pt x="196" y="445"/>
                  </a:lnTo>
                  <a:lnTo>
                    <a:pt x="194" y="419"/>
                  </a:lnTo>
                  <a:lnTo>
                    <a:pt x="196" y="409"/>
                  </a:lnTo>
                  <a:lnTo>
                    <a:pt x="199" y="404"/>
                  </a:lnTo>
                  <a:lnTo>
                    <a:pt x="199" y="400"/>
                  </a:lnTo>
                  <a:lnTo>
                    <a:pt x="199" y="395"/>
                  </a:lnTo>
                  <a:lnTo>
                    <a:pt x="199" y="390"/>
                  </a:lnTo>
                  <a:lnTo>
                    <a:pt x="199" y="388"/>
                  </a:lnTo>
                  <a:lnTo>
                    <a:pt x="201" y="385"/>
                  </a:lnTo>
                  <a:lnTo>
                    <a:pt x="199" y="381"/>
                  </a:lnTo>
                  <a:lnTo>
                    <a:pt x="199" y="369"/>
                  </a:lnTo>
                  <a:lnTo>
                    <a:pt x="199" y="366"/>
                  </a:lnTo>
                  <a:lnTo>
                    <a:pt x="201" y="357"/>
                  </a:lnTo>
                  <a:lnTo>
                    <a:pt x="201" y="331"/>
                  </a:lnTo>
                  <a:lnTo>
                    <a:pt x="201" y="323"/>
                  </a:lnTo>
                  <a:lnTo>
                    <a:pt x="201" y="314"/>
                  </a:lnTo>
                  <a:lnTo>
                    <a:pt x="203" y="312"/>
                  </a:lnTo>
                  <a:lnTo>
                    <a:pt x="203" y="307"/>
                  </a:lnTo>
                  <a:lnTo>
                    <a:pt x="210" y="300"/>
                  </a:lnTo>
                  <a:lnTo>
                    <a:pt x="208" y="297"/>
                  </a:lnTo>
                  <a:lnTo>
                    <a:pt x="206" y="295"/>
                  </a:lnTo>
                  <a:lnTo>
                    <a:pt x="206" y="288"/>
                  </a:lnTo>
                  <a:lnTo>
                    <a:pt x="208" y="281"/>
                  </a:lnTo>
                  <a:lnTo>
                    <a:pt x="210" y="276"/>
                  </a:lnTo>
                  <a:lnTo>
                    <a:pt x="210" y="271"/>
                  </a:lnTo>
                  <a:lnTo>
                    <a:pt x="210" y="262"/>
                  </a:lnTo>
                  <a:lnTo>
                    <a:pt x="210" y="259"/>
                  </a:lnTo>
                  <a:lnTo>
                    <a:pt x="210" y="257"/>
                  </a:lnTo>
                  <a:lnTo>
                    <a:pt x="213" y="252"/>
                  </a:lnTo>
                  <a:lnTo>
                    <a:pt x="213" y="245"/>
                  </a:lnTo>
                  <a:lnTo>
                    <a:pt x="213" y="224"/>
                  </a:lnTo>
                  <a:lnTo>
                    <a:pt x="213" y="219"/>
                  </a:lnTo>
                  <a:lnTo>
                    <a:pt x="217" y="212"/>
                  </a:lnTo>
                  <a:lnTo>
                    <a:pt x="217" y="207"/>
                  </a:lnTo>
                  <a:lnTo>
                    <a:pt x="210" y="197"/>
                  </a:lnTo>
                  <a:lnTo>
                    <a:pt x="206" y="193"/>
                  </a:lnTo>
                  <a:lnTo>
                    <a:pt x="199" y="193"/>
                  </a:lnTo>
                  <a:lnTo>
                    <a:pt x="194" y="195"/>
                  </a:lnTo>
                  <a:lnTo>
                    <a:pt x="137" y="226"/>
                  </a:lnTo>
                  <a:lnTo>
                    <a:pt x="132" y="231"/>
                  </a:lnTo>
                  <a:lnTo>
                    <a:pt x="130" y="235"/>
                  </a:lnTo>
                  <a:lnTo>
                    <a:pt x="106" y="243"/>
                  </a:lnTo>
                  <a:lnTo>
                    <a:pt x="101" y="245"/>
                  </a:lnTo>
                  <a:lnTo>
                    <a:pt x="99" y="250"/>
                  </a:lnTo>
                  <a:lnTo>
                    <a:pt x="94" y="257"/>
                  </a:lnTo>
                  <a:lnTo>
                    <a:pt x="92" y="259"/>
                  </a:lnTo>
                  <a:lnTo>
                    <a:pt x="87" y="262"/>
                  </a:lnTo>
                  <a:lnTo>
                    <a:pt x="82" y="262"/>
                  </a:lnTo>
                  <a:lnTo>
                    <a:pt x="63" y="262"/>
                  </a:lnTo>
                  <a:lnTo>
                    <a:pt x="59" y="259"/>
                  </a:lnTo>
                  <a:lnTo>
                    <a:pt x="54" y="262"/>
                  </a:lnTo>
                  <a:lnTo>
                    <a:pt x="47" y="259"/>
                  </a:lnTo>
                  <a:lnTo>
                    <a:pt x="37" y="257"/>
                  </a:lnTo>
                  <a:lnTo>
                    <a:pt x="28" y="250"/>
                  </a:lnTo>
                  <a:lnTo>
                    <a:pt x="21" y="238"/>
                  </a:lnTo>
                  <a:lnTo>
                    <a:pt x="21" y="235"/>
                  </a:lnTo>
                  <a:lnTo>
                    <a:pt x="18" y="233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4" y="226"/>
                  </a:lnTo>
                  <a:lnTo>
                    <a:pt x="16" y="221"/>
                  </a:lnTo>
                  <a:lnTo>
                    <a:pt x="14" y="219"/>
                  </a:lnTo>
                  <a:lnTo>
                    <a:pt x="7" y="207"/>
                  </a:lnTo>
                  <a:lnTo>
                    <a:pt x="7" y="200"/>
                  </a:lnTo>
                  <a:lnTo>
                    <a:pt x="7" y="190"/>
                  </a:lnTo>
                  <a:lnTo>
                    <a:pt x="0" y="181"/>
                  </a:lnTo>
                  <a:lnTo>
                    <a:pt x="0" y="178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71"/>
                  </a:lnTo>
                  <a:lnTo>
                    <a:pt x="2" y="169"/>
                  </a:lnTo>
                  <a:lnTo>
                    <a:pt x="4" y="166"/>
                  </a:lnTo>
                  <a:lnTo>
                    <a:pt x="7" y="159"/>
                  </a:lnTo>
                  <a:lnTo>
                    <a:pt x="16" y="152"/>
                  </a:lnTo>
                  <a:lnTo>
                    <a:pt x="21" y="147"/>
                  </a:lnTo>
                  <a:lnTo>
                    <a:pt x="26" y="143"/>
                  </a:lnTo>
                  <a:lnTo>
                    <a:pt x="30" y="131"/>
                  </a:lnTo>
                  <a:lnTo>
                    <a:pt x="35" y="126"/>
                  </a:lnTo>
                  <a:lnTo>
                    <a:pt x="37" y="124"/>
                  </a:lnTo>
                  <a:lnTo>
                    <a:pt x="40" y="124"/>
                  </a:lnTo>
                  <a:lnTo>
                    <a:pt x="42" y="124"/>
                  </a:lnTo>
                  <a:lnTo>
                    <a:pt x="45" y="124"/>
                  </a:lnTo>
                  <a:lnTo>
                    <a:pt x="47" y="126"/>
                  </a:lnTo>
                  <a:lnTo>
                    <a:pt x="49" y="131"/>
                  </a:lnTo>
                  <a:lnTo>
                    <a:pt x="52" y="135"/>
                  </a:lnTo>
                  <a:lnTo>
                    <a:pt x="49" y="150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9" y="159"/>
                  </a:lnTo>
                  <a:lnTo>
                    <a:pt x="61" y="162"/>
                  </a:lnTo>
                  <a:lnTo>
                    <a:pt x="63" y="162"/>
                  </a:lnTo>
                  <a:lnTo>
                    <a:pt x="66" y="159"/>
                  </a:lnTo>
                  <a:lnTo>
                    <a:pt x="73" y="157"/>
                  </a:lnTo>
                  <a:lnTo>
                    <a:pt x="90" y="155"/>
                  </a:lnTo>
                  <a:lnTo>
                    <a:pt x="108" y="152"/>
                  </a:lnTo>
                  <a:lnTo>
                    <a:pt x="113" y="150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5" y="145"/>
                  </a:lnTo>
                  <a:lnTo>
                    <a:pt x="130" y="145"/>
                  </a:lnTo>
                  <a:lnTo>
                    <a:pt x="132" y="145"/>
                  </a:lnTo>
                  <a:lnTo>
                    <a:pt x="139" y="143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5" y="133"/>
                  </a:lnTo>
                  <a:lnTo>
                    <a:pt x="177" y="131"/>
                  </a:lnTo>
                  <a:lnTo>
                    <a:pt x="182" y="131"/>
                  </a:lnTo>
                  <a:lnTo>
                    <a:pt x="189" y="131"/>
                  </a:lnTo>
                  <a:lnTo>
                    <a:pt x="215" y="128"/>
                  </a:lnTo>
                  <a:lnTo>
                    <a:pt x="222" y="126"/>
                  </a:lnTo>
                  <a:lnTo>
                    <a:pt x="241" y="126"/>
                  </a:lnTo>
                  <a:lnTo>
                    <a:pt x="248" y="128"/>
                  </a:lnTo>
                  <a:lnTo>
                    <a:pt x="251" y="131"/>
                  </a:lnTo>
                  <a:lnTo>
                    <a:pt x="251" y="135"/>
                  </a:lnTo>
                  <a:lnTo>
                    <a:pt x="255" y="138"/>
                  </a:lnTo>
                  <a:lnTo>
                    <a:pt x="260" y="140"/>
                  </a:lnTo>
                  <a:lnTo>
                    <a:pt x="260" y="143"/>
                  </a:lnTo>
                  <a:lnTo>
                    <a:pt x="263" y="145"/>
                  </a:lnTo>
                  <a:lnTo>
                    <a:pt x="267" y="147"/>
                  </a:lnTo>
                  <a:lnTo>
                    <a:pt x="270" y="147"/>
                  </a:lnTo>
                  <a:lnTo>
                    <a:pt x="272" y="150"/>
                  </a:lnTo>
                  <a:lnTo>
                    <a:pt x="272" y="152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7" y="162"/>
                  </a:lnTo>
                  <a:lnTo>
                    <a:pt x="284" y="176"/>
                  </a:lnTo>
                  <a:lnTo>
                    <a:pt x="284" y="178"/>
                  </a:lnTo>
                  <a:lnTo>
                    <a:pt x="284" y="181"/>
                  </a:lnTo>
                  <a:lnTo>
                    <a:pt x="284" y="183"/>
                  </a:lnTo>
                  <a:lnTo>
                    <a:pt x="277" y="185"/>
                  </a:lnTo>
                  <a:lnTo>
                    <a:pt x="277" y="197"/>
                  </a:lnTo>
                  <a:lnTo>
                    <a:pt x="277" y="202"/>
                  </a:lnTo>
                  <a:lnTo>
                    <a:pt x="277" y="204"/>
                  </a:lnTo>
                  <a:lnTo>
                    <a:pt x="274" y="207"/>
                  </a:lnTo>
                  <a:lnTo>
                    <a:pt x="272" y="243"/>
                  </a:lnTo>
                  <a:lnTo>
                    <a:pt x="270" y="243"/>
                  </a:lnTo>
                  <a:lnTo>
                    <a:pt x="267" y="247"/>
                  </a:lnTo>
                  <a:lnTo>
                    <a:pt x="267" y="247"/>
                  </a:lnTo>
                  <a:lnTo>
                    <a:pt x="270" y="247"/>
                  </a:lnTo>
                  <a:lnTo>
                    <a:pt x="270" y="250"/>
                  </a:lnTo>
                  <a:lnTo>
                    <a:pt x="272" y="250"/>
                  </a:lnTo>
                  <a:lnTo>
                    <a:pt x="272" y="254"/>
                  </a:lnTo>
                  <a:lnTo>
                    <a:pt x="267" y="257"/>
                  </a:lnTo>
                  <a:lnTo>
                    <a:pt x="265" y="262"/>
                  </a:lnTo>
                  <a:lnTo>
                    <a:pt x="263" y="266"/>
                  </a:lnTo>
                  <a:lnTo>
                    <a:pt x="263" y="271"/>
                  </a:lnTo>
                  <a:lnTo>
                    <a:pt x="265" y="276"/>
                  </a:lnTo>
                  <a:lnTo>
                    <a:pt x="258" y="302"/>
                  </a:lnTo>
                  <a:lnTo>
                    <a:pt x="258" y="309"/>
                  </a:lnTo>
                  <a:lnTo>
                    <a:pt x="260" y="309"/>
                  </a:lnTo>
                  <a:lnTo>
                    <a:pt x="258" y="312"/>
                  </a:lnTo>
                  <a:lnTo>
                    <a:pt x="258" y="316"/>
                  </a:lnTo>
                  <a:lnTo>
                    <a:pt x="258" y="316"/>
                  </a:lnTo>
                  <a:lnTo>
                    <a:pt x="258" y="316"/>
                  </a:lnTo>
                  <a:lnTo>
                    <a:pt x="263" y="316"/>
                  </a:lnTo>
                  <a:lnTo>
                    <a:pt x="263" y="319"/>
                  </a:lnTo>
                  <a:lnTo>
                    <a:pt x="265" y="321"/>
                  </a:lnTo>
                  <a:lnTo>
                    <a:pt x="260" y="319"/>
                  </a:lnTo>
                  <a:lnTo>
                    <a:pt x="258" y="321"/>
                  </a:lnTo>
                  <a:lnTo>
                    <a:pt x="255" y="323"/>
                  </a:lnTo>
                  <a:lnTo>
                    <a:pt x="255" y="326"/>
                  </a:lnTo>
                  <a:lnTo>
                    <a:pt x="251" y="352"/>
                  </a:lnTo>
                  <a:lnTo>
                    <a:pt x="251" y="357"/>
                  </a:lnTo>
                  <a:lnTo>
                    <a:pt x="248" y="362"/>
                  </a:lnTo>
                  <a:lnTo>
                    <a:pt x="251" y="364"/>
                  </a:lnTo>
                  <a:lnTo>
                    <a:pt x="251" y="366"/>
                  </a:lnTo>
                  <a:lnTo>
                    <a:pt x="246" y="373"/>
                  </a:lnTo>
                  <a:lnTo>
                    <a:pt x="246" y="376"/>
                  </a:lnTo>
                  <a:lnTo>
                    <a:pt x="248" y="378"/>
                  </a:lnTo>
                  <a:lnTo>
                    <a:pt x="248" y="385"/>
                  </a:lnTo>
                  <a:lnTo>
                    <a:pt x="246" y="400"/>
                  </a:lnTo>
                  <a:lnTo>
                    <a:pt x="244" y="404"/>
                  </a:lnTo>
                  <a:lnTo>
                    <a:pt x="244" y="407"/>
                  </a:lnTo>
                  <a:lnTo>
                    <a:pt x="244" y="414"/>
                  </a:lnTo>
                  <a:lnTo>
                    <a:pt x="241" y="423"/>
                  </a:lnTo>
                  <a:lnTo>
                    <a:pt x="241" y="428"/>
                  </a:lnTo>
                  <a:lnTo>
                    <a:pt x="239" y="433"/>
                  </a:lnTo>
                  <a:lnTo>
                    <a:pt x="239" y="440"/>
                  </a:lnTo>
                  <a:lnTo>
                    <a:pt x="239" y="445"/>
                  </a:lnTo>
                  <a:lnTo>
                    <a:pt x="239" y="450"/>
                  </a:lnTo>
                  <a:lnTo>
                    <a:pt x="236" y="459"/>
                  </a:lnTo>
                  <a:lnTo>
                    <a:pt x="236" y="464"/>
                  </a:lnTo>
                  <a:lnTo>
                    <a:pt x="239" y="466"/>
                  </a:lnTo>
                  <a:lnTo>
                    <a:pt x="241" y="469"/>
                  </a:lnTo>
                  <a:lnTo>
                    <a:pt x="244" y="469"/>
                  </a:lnTo>
                  <a:lnTo>
                    <a:pt x="246" y="466"/>
                  </a:lnTo>
                  <a:lnTo>
                    <a:pt x="251" y="461"/>
                  </a:lnTo>
                  <a:lnTo>
                    <a:pt x="251" y="454"/>
                  </a:lnTo>
                  <a:lnTo>
                    <a:pt x="251" y="450"/>
                  </a:lnTo>
                  <a:lnTo>
                    <a:pt x="253" y="447"/>
                  </a:lnTo>
                  <a:lnTo>
                    <a:pt x="258" y="442"/>
                  </a:lnTo>
                  <a:lnTo>
                    <a:pt x="265" y="433"/>
                  </a:lnTo>
                  <a:lnTo>
                    <a:pt x="279" y="397"/>
                  </a:lnTo>
                  <a:lnTo>
                    <a:pt x="284" y="392"/>
                  </a:lnTo>
                  <a:lnTo>
                    <a:pt x="293" y="362"/>
                  </a:lnTo>
                  <a:lnTo>
                    <a:pt x="298" y="357"/>
                  </a:lnTo>
                  <a:lnTo>
                    <a:pt x="300" y="352"/>
                  </a:lnTo>
                  <a:lnTo>
                    <a:pt x="300" y="343"/>
                  </a:lnTo>
                  <a:lnTo>
                    <a:pt x="303" y="335"/>
                  </a:lnTo>
                  <a:lnTo>
                    <a:pt x="305" y="331"/>
                  </a:lnTo>
                  <a:lnTo>
                    <a:pt x="308" y="328"/>
                  </a:lnTo>
                  <a:lnTo>
                    <a:pt x="315" y="323"/>
                  </a:lnTo>
                  <a:lnTo>
                    <a:pt x="312" y="319"/>
                  </a:lnTo>
                  <a:lnTo>
                    <a:pt x="312" y="314"/>
                  </a:lnTo>
                  <a:lnTo>
                    <a:pt x="315" y="309"/>
                  </a:lnTo>
                  <a:lnTo>
                    <a:pt x="315" y="307"/>
                  </a:lnTo>
                  <a:lnTo>
                    <a:pt x="322" y="295"/>
                  </a:lnTo>
                  <a:lnTo>
                    <a:pt x="322" y="293"/>
                  </a:lnTo>
                  <a:lnTo>
                    <a:pt x="324" y="290"/>
                  </a:lnTo>
                  <a:lnTo>
                    <a:pt x="326" y="285"/>
                  </a:lnTo>
                  <a:lnTo>
                    <a:pt x="331" y="271"/>
                  </a:lnTo>
                  <a:lnTo>
                    <a:pt x="334" y="266"/>
                  </a:lnTo>
                  <a:lnTo>
                    <a:pt x="331" y="262"/>
                  </a:lnTo>
                  <a:lnTo>
                    <a:pt x="334" y="254"/>
                  </a:lnTo>
                  <a:lnTo>
                    <a:pt x="336" y="250"/>
                  </a:lnTo>
                  <a:lnTo>
                    <a:pt x="343" y="243"/>
                  </a:lnTo>
                  <a:lnTo>
                    <a:pt x="345" y="233"/>
                  </a:lnTo>
                  <a:lnTo>
                    <a:pt x="355" y="200"/>
                  </a:lnTo>
                  <a:lnTo>
                    <a:pt x="357" y="193"/>
                  </a:lnTo>
                  <a:lnTo>
                    <a:pt x="364" y="183"/>
                  </a:lnTo>
                  <a:lnTo>
                    <a:pt x="364" y="178"/>
                  </a:lnTo>
                  <a:lnTo>
                    <a:pt x="364" y="169"/>
                  </a:lnTo>
                  <a:lnTo>
                    <a:pt x="364" y="169"/>
                  </a:lnTo>
                  <a:lnTo>
                    <a:pt x="367" y="166"/>
                  </a:lnTo>
                  <a:lnTo>
                    <a:pt x="369" y="164"/>
                  </a:lnTo>
                  <a:lnTo>
                    <a:pt x="369" y="159"/>
                  </a:lnTo>
                  <a:lnTo>
                    <a:pt x="371" y="155"/>
                  </a:lnTo>
                  <a:lnTo>
                    <a:pt x="374" y="147"/>
                  </a:lnTo>
                  <a:lnTo>
                    <a:pt x="383" y="133"/>
                  </a:lnTo>
                  <a:lnTo>
                    <a:pt x="383" y="126"/>
                  </a:lnTo>
                  <a:lnTo>
                    <a:pt x="388" y="112"/>
                  </a:lnTo>
                  <a:lnTo>
                    <a:pt x="395" y="90"/>
                  </a:lnTo>
                  <a:lnTo>
                    <a:pt x="398" y="86"/>
                  </a:lnTo>
                  <a:lnTo>
                    <a:pt x="398" y="78"/>
                  </a:lnTo>
                  <a:lnTo>
                    <a:pt x="400" y="74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07" y="57"/>
                  </a:lnTo>
                  <a:lnTo>
                    <a:pt x="407" y="55"/>
                  </a:lnTo>
                  <a:lnTo>
                    <a:pt x="409" y="52"/>
                  </a:lnTo>
                  <a:lnTo>
                    <a:pt x="409" y="50"/>
                  </a:lnTo>
                  <a:lnTo>
                    <a:pt x="409" y="43"/>
                  </a:lnTo>
                  <a:lnTo>
                    <a:pt x="409" y="36"/>
                  </a:lnTo>
                  <a:lnTo>
                    <a:pt x="412" y="33"/>
                  </a:lnTo>
                  <a:lnTo>
                    <a:pt x="412" y="33"/>
                  </a:lnTo>
                  <a:lnTo>
                    <a:pt x="412" y="28"/>
                  </a:lnTo>
                  <a:lnTo>
                    <a:pt x="414" y="26"/>
                  </a:lnTo>
                  <a:lnTo>
                    <a:pt x="419" y="14"/>
                  </a:lnTo>
                  <a:lnTo>
                    <a:pt x="419" y="12"/>
                  </a:lnTo>
                  <a:lnTo>
                    <a:pt x="419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2"/>
            <p:cNvSpPr>
              <a:spLocks noEditPoints="1"/>
            </p:cNvSpPr>
            <p:nvPr/>
          </p:nvSpPr>
          <p:spPr bwMode="auto">
            <a:xfrm>
              <a:off x="3304" y="1673"/>
              <a:ext cx="690" cy="976"/>
            </a:xfrm>
            <a:custGeom>
              <a:avLst/>
              <a:gdLst>
                <a:gd name="T0" fmla="*/ 59 w 690"/>
                <a:gd name="T1" fmla="*/ 517 h 976"/>
                <a:gd name="T2" fmla="*/ 95 w 690"/>
                <a:gd name="T3" fmla="*/ 574 h 976"/>
                <a:gd name="T4" fmla="*/ 121 w 690"/>
                <a:gd name="T5" fmla="*/ 493 h 976"/>
                <a:gd name="T6" fmla="*/ 135 w 690"/>
                <a:gd name="T7" fmla="*/ 548 h 976"/>
                <a:gd name="T8" fmla="*/ 121 w 690"/>
                <a:gd name="T9" fmla="*/ 631 h 976"/>
                <a:gd name="T10" fmla="*/ 175 w 690"/>
                <a:gd name="T11" fmla="*/ 531 h 976"/>
                <a:gd name="T12" fmla="*/ 121 w 690"/>
                <a:gd name="T13" fmla="*/ 443 h 976"/>
                <a:gd name="T14" fmla="*/ 171 w 690"/>
                <a:gd name="T15" fmla="*/ 488 h 976"/>
                <a:gd name="T16" fmla="*/ 173 w 690"/>
                <a:gd name="T17" fmla="*/ 424 h 976"/>
                <a:gd name="T18" fmla="*/ 107 w 690"/>
                <a:gd name="T19" fmla="*/ 374 h 976"/>
                <a:gd name="T20" fmla="*/ 130 w 690"/>
                <a:gd name="T21" fmla="*/ 414 h 976"/>
                <a:gd name="T22" fmla="*/ 109 w 690"/>
                <a:gd name="T23" fmla="*/ 317 h 976"/>
                <a:gd name="T24" fmla="*/ 140 w 690"/>
                <a:gd name="T25" fmla="*/ 343 h 976"/>
                <a:gd name="T26" fmla="*/ 185 w 690"/>
                <a:gd name="T27" fmla="*/ 224 h 976"/>
                <a:gd name="T28" fmla="*/ 126 w 690"/>
                <a:gd name="T29" fmla="*/ 286 h 976"/>
                <a:gd name="T30" fmla="*/ 675 w 690"/>
                <a:gd name="T31" fmla="*/ 260 h 976"/>
                <a:gd name="T32" fmla="*/ 642 w 690"/>
                <a:gd name="T33" fmla="*/ 281 h 976"/>
                <a:gd name="T34" fmla="*/ 533 w 690"/>
                <a:gd name="T35" fmla="*/ 353 h 976"/>
                <a:gd name="T36" fmla="*/ 521 w 690"/>
                <a:gd name="T37" fmla="*/ 600 h 976"/>
                <a:gd name="T38" fmla="*/ 526 w 690"/>
                <a:gd name="T39" fmla="*/ 695 h 976"/>
                <a:gd name="T40" fmla="*/ 531 w 690"/>
                <a:gd name="T41" fmla="*/ 967 h 976"/>
                <a:gd name="T42" fmla="*/ 391 w 690"/>
                <a:gd name="T43" fmla="*/ 921 h 976"/>
                <a:gd name="T44" fmla="*/ 325 w 690"/>
                <a:gd name="T45" fmla="*/ 917 h 976"/>
                <a:gd name="T46" fmla="*/ 327 w 690"/>
                <a:gd name="T47" fmla="*/ 895 h 976"/>
                <a:gd name="T48" fmla="*/ 441 w 690"/>
                <a:gd name="T49" fmla="*/ 878 h 976"/>
                <a:gd name="T50" fmla="*/ 427 w 690"/>
                <a:gd name="T51" fmla="*/ 733 h 976"/>
                <a:gd name="T52" fmla="*/ 367 w 690"/>
                <a:gd name="T53" fmla="*/ 664 h 976"/>
                <a:gd name="T54" fmla="*/ 434 w 690"/>
                <a:gd name="T55" fmla="*/ 655 h 976"/>
                <a:gd name="T56" fmla="*/ 467 w 690"/>
                <a:gd name="T57" fmla="*/ 567 h 976"/>
                <a:gd name="T58" fmla="*/ 344 w 690"/>
                <a:gd name="T59" fmla="*/ 517 h 976"/>
                <a:gd name="T60" fmla="*/ 232 w 690"/>
                <a:gd name="T61" fmla="*/ 660 h 976"/>
                <a:gd name="T62" fmla="*/ 235 w 690"/>
                <a:gd name="T63" fmla="*/ 878 h 976"/>
                <a:gd name="T64" fmla="*/ 178 w 690"/>
                <a:gd name="T65" fmla="*/ 936 h 976"/>
                <a:gd name="T66" fmla="*/ 168 w 690"/>
                <a:gd name="T67" fmla="*/ 781 h 976"/>
                <a:gd name="T68" fmla="*/ 145 w 690"/>
                <a:gd name="T69" fmla="*/ 821 h 976"/>
                <a:gd name="T70" fmla="*/ 100 w 690"/>
                <a:gd name="T71" fmla="*/ 862 h 976"/>
                <a:gd name="T72" fmla="*/ 83 w 690"/>
                <a:gd name="T73" fmla="*/ 776 h 976"/>
                <a:gd name="T74" fmla="*/ 168 w 690"/>
                <a:gd name="T75" fmla="*/ 664 h 976"/>
                <a:gd name="T76" fmla="*/ 64 w 690"/>
                <a:gd name="T77" fmla="*/ 726 h 976"/>
                <a:gd name="T78" fmla="*/ 2 w 690"/>
                <a:gd name="T79" fmla="*/ 707 h 976"/>
                <a:gd name="T80" fmla="*/ 7 w 690"/>
                <a:gd name="T81" fmla="*/ 576 h 976"/>
                <a:gd name="T82" fmla="*/ 36 w 690"/>
                <a:gd name="T83" fmla="*/ 405 h 976"/>
                <a:gd name="T84" fmla="*/ 66 w 690"/>
                <a:gd name="T85" fmla="*/ 293 h 976"/>
                <a:gd name="T86" fmla="*/ 152 w 690"/>
                <a:gd name="T87" fmla="*/ 103 h 976"/>
                <a:gd name="T88" fmla="*/ 178 w 690"/>
                <a:gd name="T89" fmla="*/ 31 h 976"/>
                <a:gd name="T90" fmla="*/ 166 w 690"/>
                <a:gd name="T91" fmla="*/ 3 h 976"/>
                <a:gd name="T92" fmla="*/ 228 w 690"/>
                <a:gd name="T93" fmla="*/ 69 h 976"/>
                <a:gd name="T94" fmla="*/ 161 w 690"/>
                <a:gd name="T95" fmla="*/ 174 h 976"/>
                <a:gd name="T96" fmla="*/ 228 w 690"/>
                <a:gd name="T97" fmla="*/ 162 h 976"/>
                <a:gd name="T98" fmla="*/ 247 w 690"/>
                <a:gd name="T99" fmla="*/ 269 h 976"/>
                <a:gd name="T100" fmla="*/ 237 w 690"/>
                <a:gd name="T101" fmla="*/ 322 h 976"/>
                <a:gd name="T102" fmla="*/ 235 w 690"/>
                <a:gd name="T103" fmla="*/ 353 h 976"/>
                <a:gd name="T104" fmla="*/ 223 w 690"/>
                <a:gd name="T105" fmla="*/ 431 h 976"/>
                <a:gd name="T106" fmla="*/ 220 w 690"/>
                <a:gd name="T107" fmla="*/ 498 h 976"/>
                <a:gd name="T108" fmla="*/ 239 w 690"/>
                <a:gd name="T109" fmla="*/ 538 h 976"/>
                <a:gd name="T110" fmla="*/ 225 w 690"/>
                <a:gd name="T111" fmla="*/ 586 h 976"/>
                <a:gd name="T112" fmla="*/ 412 w 690"/>
                <a:gd name="T113" fmla="*/ 400 h 976"/>
                <a:gd name="T114" fmla="*/ 467 w 690"/>
                <a:gd name="T115" fmla="*/ 353 h 976"/>
                <a:gd name="T116" fmla="*/ 481 w 690"/>
                <a:gd name="T117" fmla="*/ 193 h 976"/>
                <a:gd name="T118" fmla="*/ 498 w 690"/>
                <a:gd name="T119" fmla="*/ 112 h 976"/>
                <a:gd name="T120" fmla="*/ 533 w 690"/>
                <a:gd name="T121" fmla="*/ 238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0" h="976">
                  <a:moveTo>
                    <a:pt x="66" y="488"/>
                  </a:moveTo>
                  <a:lnTo>
                    <a:pt x="64" y="488"/>
                  </a:lnTo>
                  <a:lnTo>
                    <a:pt x="62" y="491"/>
                  </a:lnTo>
                  <a:lnTo>
                    <a:pt x="62" y="493"/>
                  </a:lnTo>
                  <a:lnTo>
                    <a:pt x="62" y="495"/>
                  </a:lnTo>
                  <a:lnTo>
                    <a:pt x="64" y="505"/>
                  </a:lnTo>
                  <a:lnTo>
                    <a:pt x="62" y="505"/>
                  </a:lnTo>
                  <a:lnTo>
                    <a:pt x="59" y="507"/>
                  </a:lnTo>
                  <a:lnTo>
                    <a:pt x="59" y="512"/>
                  </a:lnTo>
                  <a:lnTo>
                    <a:pt x="59" y="514"/>
                  </a:lnTo>
                  <a:lnTo>
                    <a:pt x="59" y="517"/>
                  </a:lnTo>
                  <a:lnTo>
                    <a:pt x="62" y="522"/>
                  </a:lnTo>
                  <a:lnTo>
                    <a:pt x="59" y="524"/>
                  </a:lnTo>
                  <a:lnTo>
                    <a:pt x="57" y="526"/>
                  </a:lnTo>
                  <a:lnTo>
                    <a:pt x="52" y="607"/>
                  </a:lnTo>
                  <a:lnTo>
                    <a:pt x="55" y="610"/>
                  </a:lnTo>
                  <a:lnTo>
                    <a:pt x="57" y="614"/>
                  </a:lnTo>
                  <a:lnTo>
                    <a:pt x="59" y="614"/>
                  </a:lnTo>
                  <a:lnTo>
                    <a:pt x="62" y="614"/>
                  </a:lnTo>
                  <a:lnTo>
                    <a:pt x="64" y="614"/>
                  </a:lnTo>
                  <a:lnTo>
                    <a:pt x="69" y="612"/>
                  </a:lnTo>
                  <a:lnTo>
                    <a:pt x="95" y="574"/>
                  </a:lnTo>
                  <a:lnTo>
                    <a:pt x="104" y="555"/>
                  </a:lnTo>
                  <a:lnTo>
                    <a:pt x="109" y="543"/>
                  </a:lnTo>
                  <a:lnTo>
                    <a:pt x="111" y="533"/>
                  </a:lnTo>
                  <a:lnTo>
                    <a:pt x="114" y="529"/>
                  </a:lnTo>
                  <a:lnTo>
                    <a:pt x="116" y="524"/>
                  </a:lnTo>
                  <a:lnTo>
                    <a:pt x="119" y="522"/>
                  </a:lnTo>
                  <a:lnTo>
                    <a:pt x="119" y="517"/>
                  </a:lnTo>
                  <a:lnTo>
                    <a:pt x="123" y="505"/>
                  </a:lnTo>
                  <a:lnTo>
                    <a:pt x="123" y="500"/>
                  </a:lnTo>
                  <a:lnTo>
                    <a:pt x="121" y="498"/>
                  </a:lnTo>
                  <a:lnTo>
                    <a:pt x="121" y="493"/>
                  </a:lnTo>
                  <a:lnTo>
                    <a:pt x="109" y="491"/>
                  </a:lnTo>
                  <a:lnTo>
                    <a:pt x="100" y="491"/>
                  </a:lnTo>
                  <a:lnTo>
                    <a:pt x="100" y="493"/>
                  </a:lnTo>
                  <a:lnTo>
                    <a:pt x="95" y="491"/>
                  </a:lnTo>
                  <a:lnTo>
                    <a:pt x="90" y="491"/>
                  </a:lnTo>
                  <a:lnTo>
                    <a:pt x="74" y="491"/>
                  </a:lnTo>
                  <a:lnTo>
                    <a:pt x="66" y="488"/>
                  </a:lnTo>
                  <a:close/>
                  <a:moveTo>
                    <a:pt x="166" y="498"/>
                  </a:moveTo>
                  <a:lnTo>
                    <a:pt x="159" y="505"/>
                  </a:lnTo>
                  <a:lnTo>
                    <a:pt x="147" y="533"/>
                  </a:lnTo>
                  <a:lnTo>
                    <a:pt x="135" y="548"/>
                  </a:lnTo>
                  <a:lnTo>
                    <a:pt x="121" y="571"/>
                  </a:lnTo>
                  <a:lnTo>
                    <a:pt x="88" y="626"/>
                  </a:lnTo>
                  <a:lnTo>
                    <a:pt x="78" y="638"/>
                  </a:lnTo>
                  <a:lnTo>
                    <a:pt x="69" y="645"/>
                  </a:lnTo>
                  <a:lnTo>
                    <a:pt x="66" y="652"/>
                  </a:lnTo>
                  <a:lnTo>
                    <a:pt x="66" y="657"/>
                  </a:lnTo>
                  <a:lnTo>
                    <a:pt x="69" y="662"/>
                  </a:lnTo>
                  <a:lnTo>
                    <a:pt x="90" y="650"/>
                  </a:lnTo>
                  <a:lnTo>
                    <a:pt x="111" y="636"/>
                  </a:lnTo>
                  <a:lnTo>
                    <a:pt x="116" y="633"/>
                  </a:lnTo>
                  <a:lnTo>
                    <a:pt x="121" y="631"/>
                  </a:lnTo>
                  <a:lnTo>
                    <a:pt x="126" y="629"/>
                  </a:lnTo>
                  <a:lnTo>
                    <a:pt x="140" y="617"/>
                  </a:lnTo>
                  <a:lnTo>
                    <a:pt x="145" y="614"/>
                  </a:lnTo>
                  <a:lnTo>
                    <a:pt x="152" y="605"/>
                  </a:lnTo>
                  <a:lnTo>
                    <a:pt x="156" y="595"/>
                  </a:lnTo>
                  <a:lnTo>
                    <a:pt x="159" y="583"/>
                  </a:lnTo>
                  <a:lnTo>
                    <a:pt x="159" y="562"/>
                  </a:lnTo>
                  <a:lnTo>
                    <a:pt x="159" y="555"/>
                  </a:lnTo>
                  <a:lnTo>
                    <a:pt x="164" y="545"/>
                  </a:lnTo>
                  <a:lnTo>
                    <a:pt x="166" y="541"/>
                  </a:lnTo>
                  <a:lnTo>
                    <a:pt x="175" y="531"/>
                  </a:lnTo>
                  <a:lnTo>
                    <a:pt x="173" y="524"/>
                  </a:lnTo>
                  <a:lnTo>
                    <a:pt x="173" y="514"/>
                  </a:lnTo>
                  <a:lnTo>
                    <a:pt x="173" y="505"/>
                  </a:lnTo>
                  <a:lnTo>
                    <a:pt x="171" y="500"/>
                  </a:lnTo>
                  <a:lnTo>
                    <a:pt x="166" y="498"/>
                  </a:lnTo>
                  <a:close/>
                  <a:moveTo>
                    <a:pt x="159" y="417"/>
                  </a:moveTo>
                  <a:lnTo>
                    <a:pt x="154" y="419"/>
                  </a:lnTo>
                  <a:lnTo>
                    <a:pt x="149" y="424"/>
                  </a:lnTo>
                  <a:lnTo>
                    <a:pt x="147" y="426"/>
                  </a:lnTo>
                  <a:lnTo>
                    <a:pt x="142" y="426"/>
                  </a:lnTo>
                  <a:lnTo>
                    <a:pt x="121" y="443"/>
                  </a:lnTo>
                  <a:lnTo>
                    <a:pt x="116" y="445"/>
                  </a:lnTo>
                  <a:lnTo>
                    <a:pt x="116" y="450"/>
                  </a:lnTo>
                  <a:lnTo>
                    <a:pt x="116" y="453"/>
                  </a:lnTo>
                  <a:lnTo>
                    <a:pt x="121" y="455"/>
                  </a:lnTo>
                  <a:lnTo>
                    <a:pt x="133" y="460"/>
                  </a:lnTo>
                  <a:lnTo>
                    <a:pt x="149" y="467"/>
                  </a:lnTo>
                  <a:lnTo>
                    <a:pt x="156" y="472"/>
                  </a:lnTo>
                  <a:lnTo>
                    <a:pt x="161" y="476"/>
                  </a:lnTo>
                  <a:lnTo>
                    <a:pt x="166" y="486"/>
                  </a:lnTo>
                  <a:lnTo>
                    <a:pt x="166" y="488"/>
                  </a:lnTo>
                  <a:lnTo>
                    <a:pt x="171" y="488"/>
                  </a:lnTo>
                  <a:lnTo>
                    <a:pt x="173" y="488"/>
                  </a:lnTo>
                  <a:lnTo>
                    <a:pt x="173" y="488"/>
                  </a:lnTo>
                  <a:lnTo>
                    <a:pt x="173" y="483"/>
                  </a:lnTo>
                  <a:lnTo>
                    <a:pt x="173" y="483"/>
                  </a:lnTo>
                  <a:lnTo>
                    <a:pt x="166" y="481"/>
                  </a:lnTo>
                  <a:lnTo>
                    <a:pt x="171" y="479"/>
                  </a:lnTo>
                  <a:lnTo>
                    <a:pt x="171" y="476"/>
                  </a:lnTo>
                  <a:lnTo>
                    <a:pt x="171" y="474"/>
                  </a:lnTo>
                  <a:lnTo>
                    <a:pt x="173" y="469"/>
                  </a:lnTo>
                  <a:lnTo>
                    <a:pt x="173" y="464"/>
                  </a:lnTo>
                  <a:lnTo>
                    <a:pt x="173" y="424"/>
                  </a:lnTo>
                  <a:lnTo>
                    <a:pt x="175" y="422"/>
                  </a:lnTo>
                  <a:lnTo>
                    <a:pt x="175" y="417"/>
                  </a:lnTo>
                  <a:lnTo>
                    <a:pt x="173" y="412"/>
                  </a:lnTo>
                  <a:lnTo>
                    <a:pt x="171" y="407"/>
                  </a:lnTo>
                  <a:lnTo>
                    <a:pt x="166" y="412"/>
                  </a:lnTo>
                  <a:lnTo>
                    <a:pt x="159" y="417"/>
                  </a:lnTo>
                  <a:close/>
                  <a:moveTo>
                    <a:pt x="128" y="379"/>
                  </a:moveTo>
                  <a:lnTo>
                    <a:pt x="126" y="379"/>
                  </a:lnTo>
                  <a:lnTo>
                    <a:pt x="121" y="376"/>
                  </a:lnTo>
                  <a:lnTo>
                    <a:pt x="114" y="374"/>
                  </a:lnTo>
                  <a:lnTo>
                    <a:pt x="107" y="374"/>
                  </a:lnTo>
                  <a:lnTo>
                    <a:pt x="100" y="376"/>
                  </a:lnTo>
                  <a:lnTo>
                    <a:pt x="88" y="379"/>
                  </a:lnTo>
                  <a:lnTo>
                    <a:pt x="85" y="386"/>
                  </a:lnTo>
                  <a:lnTo>
                    <a:pt x="83" y="391"/>
                  </a:lnTo>
                  <a:lnTo>
                    <a:pt x="85" y="393"/>
                  </a:lnTo>
                  <a:lnTo>
                    <a:pt x="81" y="400"/>
                  </a:lnTo>
                  <a:lnTo>
                    <a:pt x="78" y="419"/>
                  </a:lnTo>
                  <a:lnTo>
                    <a:pt x="78" y="443"/>
                  </a:lnTo>
                  <a:lnTo>
                    <a:pt x="93" y="438"/>
                  </a:lnTo>
                  <a:lnTo>
                    <a:pt x="119" y="424"/>
                  </a:lnTo>
                  <a:lnTo>
                    <a:pt x="130" y="414"/>
                  </a:lnTo>
                  <a:lnTo>
                    <a:pt x="130" y="412"/>
                  </a:lnTo>
                  <a:lnTo>
                    <a:pt x="138" y="398"/>
                  </a:lnTo>
                  <a:lnTo>
                    <a:pt x="138" y="395"/>
                  </a:lnTo>
                  <a:lnTo>
                    <a:pt x="135" y="393"/>
                  </a:lnTo>
                  <a:lnTo>
                    <a:pt x="133" y="391"/>
                  </a:lnTo>
                  <a:lnTo>
                    <a:pt x="133" y="386"/>
                  </a:lnTo>
                  <a:lnTo>
                    <a:pt x="130" y="384"/>
                  </a:lnTo>
                  <a:lnTo>
                    <a:pt x="128" y="379"/>
                  </a:lnTo>
                  <a:close/>
                  <a:moveTo>
                    <a:pt x="121" y="288"/>
                  </a:moveTo>
                  <a:lnTo>
                    <a:pt x="121" y="295"/>
                  </a:lnTo>
                  <a:lnTo>
                    <a:pt x="109" y="317"/>
                  </a:lnTo>
                  <a:lnTo>
                    <a:pt x="104" y="331"/>
                  </a:lnTo>
                  <a:lnTo>
                    <a:pt x="102" y="338"/>
                  </a:lnTo>
                  <a:lnTo>
                    <a:pt x="102" y="345"/>
                  </a:lnTo>
                  <a:lnTo>
                    <a:pt x="107" y="348"/>
                  </a:lnTo>
                  <a:lnTo>
                    <a:pt x="111" y="348"/>
                  </a:lnTo>
                  <a:lnTo>
                    <a:pt x="116" y="350"/>
                  </a:lnTo>
                  <a:lnTo>
                    <a:pt x="119" y="350"/>
                  </a:lnTo>
                  <a:lnTo>
                    <a:pt x="123" y="348"/>
                  </a:lnTo>
                  <a:lnTo>
                    <a:pt x="130" y="343"/>
                  </a:lnTo>
                  <a:lnTo>
                    <a:pt x="138" y="341"/>
                  </a:lnTo>
                  <a:lnTo>
                    <a:pt x="140" y="343"/>
                  </a:lnTo>
                  <a:lnTo>
                    <a:pt x="145" y="345"/>
                  </a:lnTo>
                  <a:lnTo>
                    <a:pt x="149" y="345"/>
                  </a:lnTo>
                  <a:lnTo>
                    <a:pt x="152" y="345"/>
                  </a:lnTo>
                  <a:lnTo>
                    <a:pt x="166" y="350"/>
                  </a:lnTo>
                  <a:lnTo>
                    <a:pt x="168" y="350"/>
                  </a:lnTo>
                  <a:lnTo>
                    <a:pt x="173" y="348"/>
                  </a:lnTo>
                  <a:lnTo>
                    <a:pt x="178" y="345"/>
                  </a:lnTo>
                  <a:lnTo>
                    <a:pt x="183" y="286"/>
                  </a:lnTo>
                  <a:lnTo>
                    <a:pt x="185" y="236"/>
                  </a:lnTo>
                  <a:lnTo>
                    <a:pt x="185" y="226"/>
                  </a:lnTo>
                  <a:lnTo>
                    <a:pt x="185" y="224"/>
                  </a:lnTo>
                  <a:lnTo>
                    <a:pt x="183" y="222"/>
                  </a:lnTo>
                  <a:lnTo>
                    <a:pt x="183" y="222"/>
                  </a:lnTo>
                  <a:lnTo>
                    <a:pt x="180" y="219"/>
                  </a:lnTo>
                  <a:lnTo>
                    <a:pt x="175" y="222"/>
                  </a:lnTo>
                  <a:lnTo>
                    <a:pt x="173" y="222"/>
                  </a:lnTo>
                  <a:lnTo>
                    <a:pt x="159" y="231"/>
                  </a:lnTo>
                  <a:lnTo>
                    <a:pt x="156" y="231"/>
                  </a:lnTo>
                  <a:lnTo>
                    <a:pt x="138" y="253"/>
                  </a:lnTo>
                  <a:lnTo>
                    <a:pt x="133" y="265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1" y="288"/>
                  </a:lnTo>
                  <a:close/>
                  <a:moveTo>
                    <a:pt x="621" y="229"/>
                  </a:moveTo>
                  <a:lnTo>
                    <a:pt x="652" y="222"/>
                  </a:lnTo>
                  <a:lnTo>
                    <a:pt x="678" y="222"/>
                  </a:lnTo>
                  <a:lnTo>
                    <a:pt x="682" y="226"/>
                  </a:lnTo>
                  <a:lnTo>
                    <a:pt x="687" y="234"/>
                  </a:lnTo>
                  <a:lnTo>
                    <a:pt x="690" y="236"/>
                  </a:lnTo>
                  <a:lnTo>
                    <a:pt x="690" y="243"/>
                  </a:lnTo>
                  <a:lnTo>
                    <a:pt x="687" y="248"/>
                  </a:lnTo>
                  <a:lnTo>
                    <a:pt x="682" y="250"/>
                  </a:lnTo>
                  <a:lnTo>
                    <a:pt x="675" y="260"/>
                  </a:lnTo>
                  <a:lnTo>
                    <a:pt x="673" y="262"/>
                  </a:lnTo>
                  <a:lnTo>
                    <a:pt x="671" y="262"/>
                  </a:lnTo>
                  <a:lnTo>
                    <a:pt x="666" y="262"/>
                  </a:lnTo>
                  <a:lnTo>
                    <a:pt x="661" y="260"/>
                  </a:lnTo>
                  <a:lnTo>
                    <a:pt x="659" y="260"/>
                  </a:lnTo>
                  <a:lnTo>
                    <a:pt x="654" y="262"/>
                  </a:lnTo>
                  <a:lnTo>
                    <a:pt x="654" y="265"/>
                  </a:lnTo>
                  <a:lnTo>
                    <a:pt x="652" y="267"/>
                  </a:lnTo>
                  <a:lnTo>
                    <a:pt x="652" y="272"/>
                  </a:lnTo>
                  <a:lnTo>
                    <a:pt x="647" y="279"/>
                  </a:lnTo>
                  <a:lnTo>
                    <a:pt x="642" y="281"/>
                  </a:lnTo>
                  <a:lnTo>
                    <a:pt x="637" y="281"/>
                  </a:lnTo>
                  <a:lnTo>
                    <a:pt x="626" y="288"/>
                  </a:lnTo>
                  <a:lnTo>
                    <a:pt x="607" y="303"/>
                  </a:lnTo>
                  <a:lnTo>
                    <a:pt x="592" y="310"/>
                  </a:lnTo>
                  <a:lnTo>
                    <a:pt x="585" y="312"/>
                  </a:lnTo>
                  <a:lnTo>
                    <a:pt x="576" y="322"/>
                  </a:lnTo>
                  <a:lnTo>
                    <a:pt x="552" y="336"/>
                  </a:lnTo>
                  <a:lnTo>
                    <a:pt x="545" y="343"/>
                  </a:lnTo>
                  <a:lnTo>
                    <a:pt x="538" y="348"/>
                  </a:lnTo>
                  <a:lnTo>
                    <a:pt x="533" y="350"/>
                  </a:lnTo>
                  <a:lnTo>
                    <a:pt x="533" y="353"/>
                  </a:lnTo>
                  <a:lnTo>
                    <a:pt x="533" y="355"/>
                  </a:lnTo>
                  <a:lnTo>
                    <a:pt x="531" y="364"/>
                  </a:lnTo>
                  <a:lnTo>
                    <a:pt x="528" y="400"/>
                  </a:lnTo>
                  <a:lnTo>
                    <a:pt x="526" y="426"/>
                  </a:lnTo>
                  <a:lnTo>
                    <a:pt x="526" y="479"/>
                  </a:lnTo>
                  <a:lnTo>
                    <a:pt x="528" y="505"/>
                  </a:lnTo>
                  <a:lnTo>
                    <a:pt x="526" y="550"/>
                  </a:lnTo>
                  <a:lnTo>
                    <a:pt x="524" y="591"/>
                  </a:lnTo>
                  <a:lnTo>
                    <a:pt x="524" y="593"/>
                  </a:lnTo>
                  <a:lnTo>
                    <a:pt x="521" y="598"/>
                  </a:lnTo>
                  <a:lnTo>
                    <a:pt x="521" y="600"/>
                  </a:lnTo>
                  <a:lnTo>
                    <a:pt x="524" y="602"/>
                  </a:lnTo>
                  <a:lnTo>
                    <a:pt x="526" y="610"/>
                  </a:lnTo>
                  <a:lnTo>
                    <a:pt x="528" y="619"/>
                  </a:lnTo>
                  <a:lnTo>
                    <a:pt x="528" y="621"/>
                  </a:lnTo>
                  <a:lnTo>
                    <a:pt x="526" y="626"/>
                  </a:lnTo>
                  <a:lnTo>
                    <a:pt x="524" y="636"/>
                  </a:lnTo>
                  <a:lnTo>
                    <a:pt x="524" y="641"/>
                  </a:lnTo>
                  <a:lnTo>
                    <a:pt x="524" y="645"/>
                  </a:lnTo>
                  <a:lnTo>
                    <a:pt x="524" y="648"/>
                  </a:lnTo>
                  <a:lnTo>
                    <a:pt x="528" y="652"/>
                  </a:lnTo>
                  <a:lnTo>
                    <a:pt x="526" y="695"/>
                  </a:lnTo>
                  <a:lnTo>
                    <a:pt x="528" y="736"/>
                  </a:lnTo>
                  <a:lnTo>
                    <a:pt x="528" y="740"/>
                  </a:lnTo>
                  <a:lnTo>
                    <a:pt x="528" y="743"/>
                  </a:lnTo>
                  <a:lnTo>
                    <a:pt x="528" y="750"/>
                  </a:lnTo>
                  <a:lnTo>
                    <a:pt x="531" y="783"/>
                  </a:lnTo>
                  <a:lnTo>
                    <a:pt x="538" y="852"/>
                  </a:lnTo>
                  <a:lnTo>
                    <a:pt x="540" y="869"/>
                  </a:lnTo>
                  <a:lnTo>
                    <a:pt x="545" y="886"/>
                  </a:lnTo>
                  <a:lnTo>
                    <a:pt x="543" y="921"/>
                  </a:lnTo>
                  <a:lnTo>
                    <a:pt x="538" y="945"/>
                  </a:lnTo>
                  <a:lnTo>
                    <a:pt x="531" y="967"/>
                  </a:lnTo>
                  <a:lnTo>
                    <a:pt x="528" y="971"/>
                  </a:lnTo>
                  <a:lnTo>
                    <a:pt x="524" y="976"/>
                  </a:lnTo>
                  <a:lnTo>
                    <a:pt x="521" y="974"/>
                  </a:lnTo>
                  <a:lnTo>
                    <a:pt x="505" y="974"/>
                  </a:lnTo>
                  <a:lnTo>
                    <a:pt x="498" y="971"/>
                  </a:lnTo>
                  <a:lnTo>
                    <a:pt x="493" y="969"/>
                  </a:lnTo>
                  <a:lnTo>
                    <a:pt x="491" y="964"/>
                  </a:lnTo>
                  <a:lnTo>
                    <a:pt x="479" y="959"/>
                  </a:lnTo>
                  <a:lnTo>
                    <a:pt x="419" y="926"/>
                  </a:lnTo>
                  <a:lnTo>
                    <a:pt x="393" y="919"/>
                  </a:lnTo>
                  <a:lnTo>
                    <a:pt x="391" y="921"/>
                  </a:lnTo>
                  <a:lnTo>
                    <a:pt x="389" y="921"/>
                  </a:lnTo>
                  <a:lnTo>
                    <a:pt x="374" y="919"/>
                  </a:lnTo>
                  <a:lnTo>
                    <a:pt x="367" y="921"/>
                  </a:lnTo>
                  <a:lnTo>
                    <a:pt x="365" y="919"/>
                  </a:lnTo>
                  <a:lnTo>
                    <a:pt x="363" y="919"/>
                  </a:lnTo>
                  <a:lnTo>
                    <a:pt x="356" y="919"/>
                  </a:lnTo>
                  <a:lnTo>
                    <a:pt x="351" y="917"/>
                  </a:lnTo>
                  <a:lnTo>
                    <a:pt x="348" y="917"/>
                  </a:lnTo>
                  <a:lnTo>
                    <a:pt x="346" y="914"/>
                  </a:lnTo>
                  <a:lnTo>
                    <a:pt x="337" y="914"/>
                  </a:lnTo>
                  <a:lnTo>
                    <a:pt x="325" y="917"/>
                  </a:lnTo>
                  <a:lnTo>
                    <a:pt x="322" y="914"/>
                  </a:lnTo>
                  <a:lnTo>
                    <a:pt x="320" y="914"/>
                  </a:lnTo>
                  <a:lnTo>
                    <a:pt x="315" y="909"/>
                  </a:lnTo>
                  <a:lnTo>
                    <a:pt x="306" y="907"/>
                  </a:lnTo>
                  <a:lnTo>
                    <a:pt x="289" y="898"/>
                  </a:lnTo>
                  <a:lnTo>
                    <a:pt x="287" y="898"/>
                  </a:lnTo>
                  <a:lnTo>
                    <a:pt x="280" y="898"/>
                  </a:lnTo>
                  <a:lnTo>
                    <a:pt x="280" y="893"/>
                  </a:lnTo>
                  <a:lnTo>
                    <a:pt x="277" y="890"/>
                  </a:lnTo>
                  <a:lnTo>
                    <a:pt x="270" y="888"/>
                  </a:lnTo>
                  <a:lnTo>
                    <a:pt x="327" y="895"/>
                  </a:lnTo>
                  <a:lnTo>
                    <a:pt x="370" y="890"/>
                  </a:lnTo>
                  <a:lnTo>
                    <a:pt x="377" y="890"/>
                  </a:lnTo>
                  <a:lnTo>
                    <a:pt x="382" y="890"/>
                  </a:lnTo>
                  <a:lnTo>
                    <a:pt x="401" y="883"/>
                  </a:lnTo>
                  <a:lnTo>
                    <a:pt x="408" y="883"/>
                  </a:lnTo>
                  <a:lnTo>
                    <a:pt x="412" y="883"/>
                  </a:lnTo>
                  <a:lnTo>
                    <a:pt x="417" y="883"/>
                  </a:lnTo>
                  <a:lnTo>
                    <a:pt x="419" y="881"/>
                  </a:lnTo>
                  <a:lnTo>
                    <a:pt x="424" y="881"/>
                  </a:lnTo>
                  <a:lnTo>
                    <a:pt x="438" y="878"/>
                  </a:lnTo>
                  <a:lnTo>
                    <a:pt x="441" y="878"/>
                  </a:lnTo>
                  <a:lnTo>
                    <a:pt x="443" y="878"/>
                  </a:lnTo>
                  <a:lnTo>
                    <a:pt x="450" y="876"/>
                  </a:lnTo>
                  <a:lnTo>
                    <a:pt x="462" y="867"/>
                  </a:lnTo>
                  <a:lnTo>
                    <a:pt x="467" y="838"/>
                  </a:lnTo>
                  <a:lnTo>
                    <a:pt x="469" y="779"/>
                  </a:lnTo>
                  <a:lnTo>
                    <a:pt x="467" y="752"/>
                  </a:lnTo>
                  <a:lnTo>
                    <a:pt x="457" y="748"/>
                  </a:lnTo>
                  <a:lnTo>
                    <a:pt x="448" y="740"/>
                  </a:lnTo>
                  <a:lnTo>
                    <a:pt x="438" y="736"/>
                  </a:lnTo>
                  <a:lnTo>
                    <a:pt x="427" y="736"/>
                  </a:lnTo>
                  <a:lnTo>
                    <a:pt x="427" y="733"/>
                  </a:lnTo>
                  <a:lnTo>
                    <a:pt x="427" y="733"/>
                  </a:lnTo>
                  <a:lnTo>
                    <a:pt x="419" y="731"/>
                  </a:lnTo>
                  <a:lnTo>
                    <a:pt x="419" y="731"/>
                  </a:lnTo>
                  <a:lnTo>
                    <a:pt x="417" y="731"/>
                  </a:lnTo>
                  <a:lnTo>
                    <a:pt x="412" y="726"/>
                  </a:lnTo>
                  <a:lnTo>
                    <a:pt x="405" y="717"/>
                  </a:lnTo>
                  <a:lnTo>
                    <a:pt x="391" y="688"/>
                  </a:lnTo>
                  <a:lnTo>
                    <a:pt x="386" y="681"/>
                  </a:lnTo>
                  <a:lnTo>
                    <a:pt x="384" y="679"/>
                  </a:lnTo>
                  <a:lnTo>
                    <a:pt x="372" y="671"/>
                  </a:lnTo>
                  <a:lnTo>
                    <a:pt x="367" y="664"/>
                  </a:lnTo>
                  <a:lnTo>
                    <a:pt x="358" y="648"/>
                  </a:lnTo>
                  <a:lnTo>
                    <a:pt x="322" y="614"/>
                  </a:lnTo>
                  <a:lnTo>
                    <a:pt x="356" y="619"/>
                  </a:lnTo>
                  <a:lnTo>
                    <a:pt x="365" y="621"/>
                  </a:lnTo>
                  <a:lnTo>
                    <a:pt x="417" y="643"/>
                  </a:lnTo>
                  <a:lnTo>
                    <a:pt x="427" y="648"/>
                  </a:lnTo>
                  <a:lnTo>
                    <a:pt x="427" y="648"/>
                  </a:lnTo>
                  <a:lnTo>
                    <a:pt x="429" y="648"/>
                  </a:lnTo>
                  <a:lnTo>
                    <a:pt x="431" y="650"/>
                  </a:lnTo>
                  <a:lnTo>
                    <a:pt x="434" y="652"/>
                  </a:lnTo>
                  <a:lnTo>
                    <a:pt x="434" y="655"/>
                  </a:lnTo>
                  <a:lnTo>
                    <a:pt x="441" y="660"/>
                  </a:lnTo>
                  <a:lnTo>
                    <a:pt x="462" y="669"/>
                  </a:lnTo>
                  <a:lnTo>
                    <a:pt x="462" y="664"/>
                  </a:lnTo>
                  <a:lnTo>
                    <a:pt x="465" y="657"/>
                  </a:lnTo>
                  <a:lnTo>
                    <a:pt x="465" y="645"/>
                  </a:lnTo>
                  <a:lnTo>
                    <a:pt x="462" y="641"/>
                  </a:lnTo>
                  <a:lnTo>
                    <a:pt x="462" y="636"/>
                  </a:lnTo>
                  <a:lnTo>
                    <a:pt x="465" y="631"/>
                  </a:lnTo>
                  <a:lnTo>
                    <a:pt x="469" y="614"/>
                  </a:lnTo>
                  <a:lnTo>
                    <a:pt x="467" y="576"/>
                  </a:lnTo>
                  <a:lnTo>
                    <a:pt x="467" y="567"/>
                  </a:lnTo>
                  <a:lnTo>
                    <a:pt x="469" y="455"/>
                  </a:lnTo>
                  <a:lnTo>
                    <a:pt x="469" y="422"/>
                  </a:lnTo>
                  <a:lnTo>
                    <a:pt x="467" y="414"/>
                  </a:lnTo>
                  <a:lnTo>
                    <a:pt x="465" y="410"/>
                  </a:lnTo>
                  <a:lnTo>
                    <a:pt x="462" y="403"/>
                  </a:lnTo>
                  <a:lnTo>
                    <a:pt x="450" y="412"/>
                  </a:lnTo>
                  <a:lnTo>
                    <a:pt x="446" y="417"/>
                  </a:lnTo>
                  <a:lnTo>
                    <a:pt x="434" y="431"/>
                  </a:lnTo>
                  <a:lnTo>
                    <a:pt x="422" y="438"/>
                  </a:lnTo>
                  <a:lnTo>
                    <a:pt x="384" y="481"/>
                  </a:lnTo>
                  <a:lnTo>
                    <a:pt x="344" y="517"/>
                  </a:lnTo>
                  <a:lnTo>
                    <a:pt x="306" y="567"/>
                  </a:lnTo>
                  <a:lnTo>
                    <a:pt x="301" y="567"/>
                  </a:lnTo>
                  <a:lnTo>
                    <a:pt x="299" y="567"/>
                  </a:lnTo>
                  <a:lnTo>
                    <a:pt x="294" y="569"/>
                  </a:lnTo>
                  <a:lnTo>
                    <a:pt x="292" y="571"/>
                  </a:lnTo>
                  <a:lnTo>
                    <a:pt x="292" y="576"/>
                  </a:lnTo>
                  <a:lnTo>
                    <a:pt x="289" y="581"/>
                  </a:lnTo>
                  <a:lnTo>
                    <a:pt x="287" y="591"/>
                  </a:lnTo>
                  <a:lnTo>
                    <a:pt x="282" y="598"/>
                  </a:lnTo>
                  <a:lnTo>
                    <a:pt x="247" y="636"/>
                  </a:lnTo>
                  <a:lnTo>
                    <a:pt x="232" y="660"/>
                  </a:lnTo>
                  <a:lnTo>
                    <a:pt x="228" y="674"/>
                  </a:lnTo>
                  <a:lnTo>
                    <a:pt x="220" y="702"/>
                  </a:lnTo>
                  <a:lnTo>
                    <a:pt x="220" y="717"/>
                  </a:lnTo>
                  <a:lnTo>
                    <a:pt x="225" y="748"/>
                  </a:lnTo>
                  <a:lnTo>
                    <a:pt x="225" y="750"/>
                  </a:lnTo>
                  <a:lnTo>
                    <a:pt x="225" y="752"/>
                  </a:lnTo>
                  <a:lnTo>
                    <a:pt x="225" y="769"/>
                  </a:lnTo>
                  <a:lnTo>
                    <a:pt x="225" y="771"/>
                  </a:lnTo>
                  <a:lnTo>
                    <a:pt x="225" y="774"/>
                  </a:lnTo>
                  <a:lnTo>
                    <a:pt x="230" y="852"/>
                  </a:lnTo>
                  <a:lnTo>
                    <a:pt x="235" y="878"/>
                  </a:lnTo>
                  <a:lnTo>
                    <a:pt x="232" y="883"/>
                  </a:lnTo>
                  <a:lnTo>
                    <a:pt x="232" y="907"/>
                  </a:lnTo>
                  <a:lnTo>
                    <a:pt x="230" y="921"/>
                  </a:lnTo>
                  <a:lnTo>
                    <a:pt x="223" y="933"/>
                  </a:lnTo>
                  <a:lnTo>
                    <a:pt x="209" y="943"/>
                  </a:lnTo>
                  <a:lnTo>
                    <a:pt x="199" y="943"/>
                  </a:lnTo>
                  <a:lnTo>
                    <a:pt x="194" y="943"/>
                  </a:lnTo>
                  <a:lnTo>
                    <a:pt x="190" y="943"/>
                  </a:lnTo>
                  <a:lnTo>
                    <a:pt x="183" y="940"/>
                  </a:lnTo>
                  <a:lnTo>
                    <a:pt x="180" y="938"/>
                  </a:lnTo>
                  <a:lnTo>
                    <a:pt x="178" y="936"/>
                  </a:lnTo>
                  <a:lnTo>
                    <a:pt x="178" y="933"/>
                  </a:lnTo>
                  <a:lnTo>
                    <a:pt x="175" y="928"/>
                  </a:lnTo>
                  <a:lnTo>
                    <a:pt x="175" y="921"/>
                  </a:lnTo>
                  <a:lnTo>
                    <a:pt x="173" y="883"/>
                  </a:lnTo>
                  <a:lnTo>
                    <a:pt x="173" y="852"/>
                  </a:lnTo>
                  <a:lnTo>
                    <a:pt x="173" y="821"/>
                  </a:lnTo>
                  <a:lnTo>
                    <a:pt x="175" y="790"/>
                  </a:lnTo>
                  <a:lnTo>
                    <a:pt x="175" y="788"/>
                  </a:lnTo>
                  <a:lnTo>
                    <a:pt x="175" y="786"/>
                  </a:lnTo>
                  <a:lnTo>
                    <a:pt x="171" y="779"/>
                  </a:lnTo>
                  <a:lnTo>
                    <a:pt x="168" y="781"/>
                  </a:lnTo>
                  <a:lnTo>
                    <a:pt x="166" y="783"/>
                  </a:lnTo>
                  <a:lnTo>
                    <a:pt x="164" y="786"/>
                  </a:lnTo>
                  <a:lnTo>
                    <a:pt x="164" y="790"/>
                  </a:lnTo>
                  <a:lnTo>
                    <a:pt x="159" y="795"/>
                  </a:lnTo>
                  <a:lnTo>
                    <a:pt x="159" y="800"/>
                  </a:lnTo>
                  <a:lnTo>
                    <a:pt x="154" y="800"/>
                  </a:lnTo>
                  <a:lnTo>
                    <a:pt x="154" y="802"/>
                  </a:lnTo>
                  <a:lnTo>
                    <a:pt x="147" y="809"/>
                  </a:lnTo>
                  <a:lnTo>
                    <a:pt x="147" y="812"/>
                  </a:lnTo>
                  <a:lnTo>
                    <a:pt x="145" y="819"/>
                  </a:lnTo>
                  <a:lnTo>
                    <a:pt x="145" y="821"/>
                  </a:lnTo>
                  <a:lnTo>
                    <a:pt x="142" y="821"/>
                  </a:lnTo>
                  <a:lnTo>
                    <a:pt x="140" y="824"/>
                  </a:lnTo>
                  <a:lnTo>
                    <a:pt x="140" y="829"/>
                  </a:lnTo>
                  <a:lnTo>
                    <a:pt x="135" y="836"/>
                  </a:lnTo>
                  <a:lnTo>
                    <a:pt x="133" y="838"/>
                  </a:lnTo>
                  <a:lnTo>
                    <a:pt x="130" y="840"/>
                  </a:lnTo>
                  <a:lnTo>
                    <a:pt x="119" y="857"/>
                  </a:lnTo>
                  <a:lnTo>
                    <a:pt x="111" y="862"/>
                  </a:lnTo>
                  <a:lnTo>
                    <a:pt x="107" y="864"/>
                  </a:lnTo>
                  <a:lnTo>
                    <a:pt x="104" y="864"/>
                  </a:lnTo>
                  <a:lnTo>
                    <a:pt x="100" y="862"/>
                  </a:lnTo>
                  <a:lnTo>
                    <a:pt x="90" y="857"/>
                  </a:lnTo>
                  <a:lnTo>
                    <a:pt x="83" y="852"/>
                  </a:lnTo>
                  <a:lnTo>
                    <a:pt x="76" y="848"/>
                  </a:lnTo>
                  <a:lnTo>
                    <a:pt x="69" y="845"/>
                  </a:lnTo>
                  <a:lnTo>
                    <a:pt x="62" y="833"/>
                  </a:lnTo>
                  <a:lnTo>
                    <a:pt x="62" y="826"/>
                  </a:lnTo>
                  <a:lnTo>
                    <a:pt x="59" y="821"/>
                  </a:lnTo>
                  <a:lnTo>
                    <a:pt x="59" y="795"/>
                  </a:lnTo>
                  <a:lnTo>
                    <a:pt x="64" y="788"/>
                  </a:lnTo>
                  <a:lnTo>
                    <a:pt x="74" y="779"/>
                  </a:lnTo>
                  <a:lnTo>
                    <a:pt x="83" y="776"/>
                  </a:lnTo>
                  <a:lnTo>
                    <a:pt x="93" y="762"/>
                  </a:lnTo>
                  <a:lnTo>
                    <a:pt x="114" y="738"/>
                  </a:lnTo>
                  <a:lnTo>
                    <a:pt x="121" y="733"/>
                  </a:lnTo>
                  <a:lnTo>
                    <a:pt x="128" y="729"/>
                  </a:lnTo>
                  <a:lnTo>
                    <a:pt x="130" y="719"/>
                  </a:lnTo>
                  <a:lnTo>
                    <a:pt x="135" y="714"/>
                  </a:lnTo>
                  <a:lnTo>
                    <a:pt x="149" y="702"/>
                  </a:lnTo>
                  <a:lnTo>
                    <a:pt x="149" y="698"/>
                  </a:lnTo>
                  <a:lnTo>
                    <a:pt x="152" y="693"/>
                  </a:lnTo>
                  <a:lnTo>
                    <a:pt x="166" y="671"/>
                  </a:lnTo>
                  <a:lnTo>
                    <a:pt x="168" y="664"/>
                  </a:lnTo>
                  <a:lnTo>
                    <a:pt x="171" y="660"/>
                  </a:lnTo>
                  <a:lnTo>
                    <a:pt x="168" y="645"/>
                  </a:lnTo>
                  <a:lnTo>
                    <a:pt x="168" y="641"/>
                  </a:lnTo>
                  <a:lnTo>
                    <a:pt x="166" y="638"/>
                  </a:lnTo>
                  <a:lnTo>
                    <a:pt x="164" y="636"/>
                  </a:lnTo>
                  <a:lnTo>
                    <a:pt x="154" y="643"/>
                  </a:lnTo>
                  <a:lnTo>
                    <a:pt x="135" y="655"/>
                  </a:lnTo>
                  <a:lnTo>
                    <a:pt x="130" y="664"/>
                  </a:lnTo>
                  <a:lnTo>
                    <a:pt x="100" y="695"/>
                  </a:lnTo>
                  <a:lnTo>
                    <a:pt x="93" y="700"/>
                  </a:lnTo>
                  <a:lnTo>
                    <a:pt x="64" y="726"/>
                  </a:lnTo>
                  <a:lnTo>
                    <a:pt x="52" y="736"/>
                  </a:lnTo>
                  <a:lnTo>
                    <a:pt x="38" y="755"/>
                  </a:lnTo>
                  <a:lnTo>
                    <a:pt x="29" y="762"/>
                  </a:lnTo>
                  <a:lnTo>
                    <a:pt x="19" y="767"/>
                  </a:lnTo>
                  <a:lnTo>
                    <a:pt x="14" y="762"/>
                  </a:lnTo>
                  <a:lnTo>
                    <a:pt x="10" y="759"/>
                  </a:lnTo>
                  <a:lnTo>
                    <a:pt x="10" y="755"/>
                  </a:lnTo>
                  <a:lnTo>
                    <a:pt x="7" y="752"/>
                  </a:lnTo>
                  <a:lnTo>
                    <a:pt x="2" y="743"/>
                  </a:lnTo>
                  <a:lnTo>
                    <a:pt x="0" y="733"/>
                  </a:lnTo>
                  <a:lnTo>
                    <a:pt x="2" y="707"/>
                  </a:lnTo>
                  <a:lnTo>
                    <a:pt x="33" y="671"/>
                  </a:lnTo>
                  <a:lnTo>
                    <a:pt x="52" y="643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2" y="629"/>
                  </a:lnTo>
                  <a:lnTo>
                    <a:pt x="48" y="626"/>
                  </a:lnTo>
                  <a:lnTo>
                    <a:pt x="26" y="626"/>
                  </a:lnTo>
                  <a:lnTo>
                    <a:pt x="17" y="614"/>
                  </a:lnTo>
                  <a:lnTo>
                    <a:pt x="12" y="607"/>
                  </a:lnTo>
                  <a:lnTo>
                    <a:pt x="7" y="593"/>
                  </a:lnTo>
                  <a:lnTo>
                    <a:pt x="7" y="576"/>
                  </a:lnTo>
                  <a:lnTo>
                    <a:pt x="7" y="567"/>
                  </a:lnTo>
                  <a:lnTo>
                    <a:pt x="10" y="529"/>
                  </a:lnTo>
                  <a:lnTo>
                    <a:pt x="19" y="491"/>
                  </a:lnTo>
                  <a:lnTo>
                    <a:pt x="17" y="488"/>
                  </a:lnTo>
                  <a:lnTo>
                    <a:pt x="14" y="483"/>
                  </a:lnTo>
                  <a:lnTo>
                    <a:pt x="14" y="481"/>
                  </a:lnTo>
                  <a:lnTo>
                    <a:pt x="19" y="464"/>
                  </a:lnTo>
                  <a:lnTo>
                    <a:pt x="19" y="462"/>
                  </a:lnTo>
                  <a:lnTo>
                    <a:pt x="24" y="453"/>
                  </a:lnTo>
                  <a:lnTo>
                    <a:pt x="26" y="445"/>
                  </a:lnTo>
                  <a:lnTo>
                    <a:pt x="36" y="405"/>
                  </a:lnTo>
                  <a:lnTo>
                    <a:pt x="38" y="395"/>
                  </a:lnTo>
                  <a:lnTo>
                    <a:pt x="43" y="386"/>
                  </a:lnTo>
                  <a:lnTo>
                    <a:pt x="43" y="384"/>
                  </a:lnTo>
                  <a:lnTo>
                    <a:pt x="43" y="374"/>
                  </a:lnTo>
                  <a:lnTo>
                    <a:pt x="50" y="360"/>
                  </a:lnTo>
                  <a:lnTo>
                    <a:pt x="52" y="353"/>
                  </a:lnTo>
                  <a:lnTo>
                    <a:pt x="52" y="348"/>
                  </a:lnTo>
                  <a:lnTo>
                    <a:pt x="55" y="336"/>
                  </a:lnTo>
                  <a:lnTo>
                    <a:pt x="55" y="334"/>
                  </a:lnTo>
                  <a:lnTo>
                    <a:pt x="57" y="334"/>
                  </a:lnTo>
                  <a:lnTo>
                    <a:pt x="66" y="293"/>
                  </a:lnTo>
                  <a:lnTo>
                    <a:pt x="81" y="253"/>
                  </a:lnTo>
                  <a:lnTo>
                    <a:pt x="85" y="231"/>
                  </a:lnTo>
                  <a:lnTo>
                    <a:pt x="88" y="226"/>
                  </a:lnTo>
                  <a:lnTo>
                    <a:pt x="93" y="224"/>
                  </a:lnTo>
                  <a:lnTo>
                    <a:pt x="95" y="217"/>
                  </a:lnTo>
                  <a:lnTo>
                    <a:pt x="97" y="205"/>
                  </a:lnTo>
                  <a:lnTo>
                    <a:pt x="116" y="174"/>
                  </a:lnTo>
                  <a:lnTo>
                    <a:pt x="123" y="155"/>
                  </a:lnTo>
                  <a:lnTo>
                    <a:pt x="133" y="138"/>
                  </a:lnTo>
                  <a:lnTo>
                    <a:pt x="149" y="107"/>
                  </a:lnTo>
                  <a:lnTo>
                    <a:pt x="152" y="103"/>
                  </a:lnTo>
                  <a:lnTo>
                    <a:pt x="156" y="93"/>
                  </a:lnTo>
                  <a:lnTo>
                    <a:pt x="166" y="79"/>
                  </a:lnTo>
                  <a:lnTo>
                    <a:pt x="168" y="74"/>
                  </a:lnTo>
                  <a:lnTo>
                    <a:pt x="173" y="69"/>
                  </a:lnTo>
                  <a:lnTo>
                    <a:pt x="173" y="62"/>
                  </a:lnTo>
                  <a:lnTo>
                    <a:pt x="173" y="55"/>
                  </a:lnTo>
                  <a:lnTo>
                    <a:pt x="178" y="55"/>
                  </a:lnTo>
                  <a:lnTo>
                    <a:pt x="178" y="53"/>
                  </a:lnTo>
                  <a:lnTo>
                    <a:pt x="180" y="48"/>
                  </a:lnTo>
                  <a:lnTo>
                    <a:pt x="178" y="38"/>
                  </a:lnTo>
                  <a:lnTo>
                    <a:pt x="178" y="31"/>
                  </a:lnTo>
                  <a:lnTo>
                    <a:pt x="175" y="27"/>
                  </a:lnTo>
                  <a:lnTo>
                    <a:pt x="171" y="22"/>
                  </a:lnTo>
                  <a:lnTo>
                    <a:pt x="168" y="19"/>
                  </a:lnTo>
                  <a:lnTo>
                    <a:pt x="166" y="19"/>
                  </a:lnTo>
                  <a:lnTo>
                    <a:pt x="161" y="17"/>
                  </a:lnTo>
                  <a:lnTo>
                    <a:pt x="159" y="17"/>
                  </a:lnTo>
                  <a:lnTo>
                    <a:pt x="152" y="19"/>
                  </a:lnTo>
                  <a:lnTo>
                    <a:pt x="149" y="22"/>
                  </a:lnTo>
                  <a:lnTo>
                    <a:pt x="152" y="12"/>
                  </a:lnTo>
                  <a:lnTo>
                    <a:pt x="159" y="8"/>
                  </a:lnTo>
                  <a:lnTo>
                    <a:pt x="166" y="3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25" y="19"/>
                  </a:lnTo>
                  <a:lnTo>
                    <a:pt x="232" y="27"/>
                  </a:lnTo>
                  <a:lnTo>
                    <a:pt x="235" y="34"/>
                  </a:lnTo>
                  <a:lnTo>
                    <a:pt x="235" y="36"/>
                  </a:lnTo>
                  <a:lnTo>
                    <a:pt x="235" y="43"/>
                  </a:lnTo>
                  <a:lnTo>
                    <a:pt x="235" y="53"/>
                  </a:lnTo>
                  <a:lnTo>
                    <a:pt x="232" y="55"/>
                  </a:lnTo>
                  <a:lnTo>
                    <a:pt x="230" y="65"/>
                  </a:lnTo>
                  <a:lnTo>
                    <a:pt x="228" y="69"/>
                  </a:lnTo>
                  <a:lnTo>
                    <a:pt x="218" y="86"/>
                  </a:lnTo>
                  <a:lnTo>
                    <a:pt x="216" y="93"/>
                  </a:lnTo>
                  <a:lnTo>
                    <a:pt x="213" y="98"/>
                  </a:lnTo>
                  <a:lnTo>
                    <a:pt x="213" y="107"/>
                  </a:lnTo>
                  <a:lnTo>
                    <a:pt x="211" y="112"/>
                  </a:lnTo>
                  <a:lnTo>
                    <a:pt x="194" y="129"/>
                  </a:lnTo>
                  <a:lnTo>
                    <a:pt x="192" y="134"/>
                  </a:lnTo>
                  <a:lnTo>
                    <a:pt x="187" y="143"/>
                  </a:lnTo>
                  <a:lnTo>
                    <a:pt x="180" y="153"/>
                  </a:lnTo>
                  <a:lnTo>
                    <a:pt x="173" y="160"/>
                  </a:lnTo>
                  <a:lnTo>
                    <a:pt x="161" y="174"/>
                  </a:lnTo>
                  <a:lnTo>
                    <a:pt x="161" y="179"/>
                  </a:lnTo>
                  <a:lnTo>
                    <a:pt x="161" y="181"/>
                  </a:lnTo>
                  <a:lnTo>
                    <a:pt x="164" y="184"/>
                  </a:lnTo>
                  <a:lnTo>
                    <a:pt x="166" y="184"/>
                  </a:lnTo>
                  <a:lnTo>
                    <a:pt x="168" y="181"/>
                  </a:lnTo>
                  <a:lnTo>
                    <a:pt x="178" y="176"/>
                  </a:lnTo>
                  <a:lnTo>
                    <a:pt x="190" y="169"/>
                  </a:lnTo>
                  <a:lnTo>
                    <a:pt x="197" y="165"/>
                  </a:lnTo>
                  <a:lnTo>
                    <a:pt x="211" y="160"/>
                  </a:lnTo>
                  <a:lnTo>
                    <a:pt x="220" y="160"/>
                  </a:lnTo>
                  <a:lnTo>
                    <a:pt x="228" y="162"/>
                  </a:lnTo>
                  <a:lnTo>
                    <a:pt x="235" y="167"/>
                  </a:lnTo>
                  <a:lnTo>
                    <a:pt x="237" y="169"/>
                  </a:lnTo>
                  <a:lnTo>
                    <a:pt x="239" y="172"/>
                  </a:lnTo>
                  <a:lnTo>
                    <a:pt x="242" y="172"/>
                  </a:lnTo>
                  <a:lnTo>
                    <a:pt x="247" y="172"/>
                  </a:lnTo>
                  <a:lnTo>
                    <a:pt x="251" y="174"/>
                  </a:lnTo>
                  <a:lnTo>
                    <a:pt x="254" y="176"/>
                  </a:lnTo>
                  <a:lnTo>
                    <a:pt x="254" y="205"/>
                  </a:lnTo>
                  <a:lnTo>
                    <a:pt x="249" y="226"/>
                  </a:lnTo>
                  <a:lnTo>
                    <a:pt x="242" y="241"/>
                  </a:lnTo>
                  <a:lnTo>
                    <a:pt x="247" y="269"/>
                  </a:lnTo>
                  <a:lnTo>
                    <a:pt x="247" y="274"/>
                  </a:lnTo>
                  <a:lnTo>
                    <a:pt x="244" y="279"/>
                  </a:lnTo>
                  <a:lnTo>
                    <a:pt x="242" y="279"/>
                  </a:lnTo>
                  <a:lnTo>
                    <a:pt x="239" y="281"/>
                  </a:lnTo>
                  <a:lnTo>
                    <a:pt x="239" y="286"/>
                  </a:lnTo>
                  <a:lnTo>
                    <a:pt x="239" y="288"/>
                  </a:lnTo>
                  <a:lnTo>
                    <a:pt x="242" y="291"/>
                  </a:lnTo>
                  <a:lnTo>
                    <a:pt x="244" y="293"/>
                  </a:lnTo>
                  <a:lnTo>
                    <a:pt x="244" y="298"/>
                  </a:lnTo>
                  <a:lnTo>
                    <a:pt x="244" y="303"/>
                  </a:lnTo>
                  <a:lnTo>
                    <a:pt x="237" y="322"/>
                  </a:lnTo>
                  <a:lnTo>
                    <a:pt x="237" y="326"/>
                  </a:lnTo>
                  <a:lnTo>
                    <a:pt x="237" y="331"/>
                  </a:lnTo>
                  <a:lnTo>
                    <a:pt x="235" y="334"/>
                  </a:lnTo>
                  <a:lnTo>
                    <a:pt x="230" y="336"/>
                  </a:lnTo>
                  <a:lnTo>
                    <a:pt x="228" y="338"/>
                  </a:lnTo>
                  <a:lnTo>
                    <a:pt x="228" y="338"/>
                  </a:lnTo>
                  <a:lnTo>
                    <a:pt x="230" y="341"/>
                  </a:lnTo>
                  <a:lnTo>
                    <a:pt x="232" y="343"/>
                  </a:lnTo>
                  <a:lnTo>
                    <a:pt x="235" y="348"/>
                  </a:lnTo>
                  <a:lnTo>
                    <a:pt x="235" y="350"/>
                  </a:lnTo>
                  <a:lnTo>
                    <a:pt x="235" y="353"/>
                  </a:lnTo>
                  <a:lnTo>
                    <a:pt x="232" y="362"/>
                  </a:lnTo>
                  <a:lnTo>
                    <a:pt x="235" y="364"/>
                  </a:lnTo>
                  <a:lnTo>
                    <a:pt x="232" y="369"/>
                  </a:lnTo>
                  <a:lnTo>
                    <a:pt x="228" y="381"/>
                  </a:lnTo>
                  <a:lnTo>
                    <a:pt x="225" y="391"/>
                  </a:lnTo>
                  <a:lnTo>
                    <a:pt x="228" y="393"/>
                  </a:lnTo>
                  <a:lnTo>
                    <a:pt x="232" y="398"/>
                  </a:lnTo>
                  <a:lnTo>
                    <a:pt x="228" y="403"/>
                  </a:lnTo>
                  <a:lnTo>
                    <a:pt x="228" y="405"/>
                  </a:lnTo>
                  <a:lnTo>
                    <a:pt x="228" y="422"/>
                  </a:lnTo>
                  <a:lnTo>
                    <a:pt x="223" y="431"/>
                  </a:lnTo>
                  <a:lnTo>
                    <a:pt x="225" y="436"/>
                  </a:lnTo>
                  <a:lnTo>
                    <a:pt x="225" y="443"/>
                  </a:lnTo>
                  <a:lnTo>
                    <a:pt x="223" y="448"/>
                  </a:lnTo>
                  <a:lnTo>
                    <a:pt x="220" y="455"/>
                  </a:lnTo>
                  <a:lnTo>
                    <a:pt x="220" y="467"/>
                  </a:lnTo>
                  <a:lnTo>
                    <a:pt x="220" y="474"/>
                  </a:lnTo>
                  <a:lnTo>
                    <a:pt x="220" y="481"/>
                  </a:lnTo>
                  <a:lnTo>
                    <a:pt x="218" y="483"/>
                  </a:lnTo>
                  <a:lnTo>
                    <a:pt x="218" y="486"/>
                  </a:lnTo>
                  <a:lnTo>
                    <a:pt x="218" y="488"/>
                  </a:lnTo>
                  <a:lnTo>
                    <a:pt x="220" y="498"/>
                  </a:lnTo>
                  <a:lnTo>
                    <a:pt x="218" y="500"/>
                  </a:lnTo>
                  <a:lnTo>
                    <a:pt x="216" y="505"/>
                  </a:lnTo>
                  <a:lnTo>
                    <a:pt x="218" y="510"/>
                  </a:lnTo>
                  <a:lnTo>
                    <a:pt x="220" y="514"/>
                  </a:lnTo>
                  <a:lnTo>
                    <a:pt x="230" y="519"/>
                  </a:lnTo>
                  <a:lnTo>
                    <a:pt x="235" y="522"/>
                  </a:lnTo>
                  <a:lnTo>
                    <a:pt x="237" y="524"/>
                  </a:lnTo>
                  <a:lnTo>
                    <a:pt x="242" y="529"/>
                  </a:lnTo>
                  <a:lnTo>
                    <a:pt x="242" y="531"/>
                  </a:lnTo>
                  <a:lnTo>
                    <a:pt x="242" y="533"/>
                  </a:lnTo>
                  <a:lnTo>
                    <a:pt x="239" y="538"/>
                  </a:lnTo>
                  <a:lnTo>
                    <a:pt x="237" y="543"/>
                  </a:lnTo>
                  <a:lnTo>
                    <a:pt x="235" y="555"/>
                  </a:lnTo>
                  <a:lnTo>
                    <a:pt x="235" y="560"/>
                  </a:lnTo>
                  <a:lnTo>
                    <a:pt x="235" y="564"/>
                  </a:lnTo>
                  <a:lnTo>
                    <a:pt x="232" y="569"/>
                  </a:lnTo>
                  <a:lnTo>
                    <a:pt x="228" y="574"/>
                  </a:lnTo>
                  <a:lnTo>
                    <a:pt x="228" y="576"/>
                  </a:lnTo>
                  <a:lnTo>
                    <a:pt x="228" y="576"/>
                  </a:lnTo>
                  <a:lnTo>
                    <a:pt x="225" y="581"/>
                  </a:lnTo>
                  <a:lnTo>
                    <a:pt x="225" y="583"/>
                  </a:lnTo>
                  <a:lnTo>
                    <a:pt x="225" y="586"/>
                  </a:lnTo>
                  <a:lnTo>
                    <a:pt x="228" y="586"/>
                  </a:lnTo>
                  <a:lnTo>
                    <a:pt x="322" y="491"/>
                  </a:lnTo>
                  <a:lnTo>
                    <a:pt x="322" y="488"/>
                  </a:lnTo>
                  <a:lnTo>
                    <a:pt x="327" y="481"/>
                  </a:lnTo>
                  <a:lnTo>
                    <a:pt x="337" y="474"/>
                  </a:lnTo>
                  <a:lnTo>
                    <a:pt x="337" y="469"/>
                  </a:lnTo>
                  <a:lnTo>
                    <a:pt x="341" y="469"/>
                  </a:lnTo>
                  <a:lnTo>
                    <a:pt x="346" y="467"/>
                  </a:lnTo>
                  <a:lnTo>
                    <a:pt x="348" y="464"/>
                  </a:lnTo>
                  <a:lnTo>
                    <a:pt x="348" y="460"/>
                  </a:lnTo>
                  <a:lnTo>
                    <a:pt x="412" y="400"/>
                  </a:lnTo>
                  <a:lnTo>
                    <a:pt x="417" y="398"/>
                  </a:lnTo>
                  <a:lnTo>
                    <a:pt x="417" y="395"/>
                  </a:lnTo>
                  <a:lnTo>
                    <a:pt x="422" y="393"/>
                  </a:lnTo>
                  <a:lnTo>
                    <a:pt x="427" y="391"/>
                  </a:lnTo>
                  <a:lnTo>
                    <a:pt x="429" y="388"/>
                  </a:lnTo>
                  <a:lnTo>
                    <a:pt x="431" y="391"/>
                  </a:lnTo>
                  <a:lnTo>
                    <a:pt x="434" y="384"/>
                  </a:lnTo>
                  <a:lnTo>
                    <a:pt x="438" y="376"/>
                  </a:lnTo>
                  <a:lnTo>
                    <a:pt x="443" y="374"/>
                  </a:lnTo>
                  <a:lnTo>
                    <a:pt x="465" y="355"/>
                  </a:lnTo>
                  <a:lnTo>
                    <a:pt x="467" y="353"/>
                  </a:lnTo>
                  <a:lnTo>
                    <a:pt x="469" y="345"/>
                  </a:lnTo>
                  <a:lnTo>
                    <a:pt x="472" y="341"/>
                  </a:lnTo>
                  <a:lnTo>
                    <a:pt x="472" y="336"/>
                  </a:lnTo>
                  <a:lnTo>
                    <a:pt x="469" y="331"/>
                  </a:lnTo>
                  <a:lnTo>
                    <a:pt x="472" y="324"/>
                  </a:lnTo>
                  <a:lnTo>
                    <a:pt x="479" y="248"/>
                  </a:lnTo>
                  <a:lnTo>
                    <a:pt x="476" y="243"/>
                  </a:lnTo>
                  <a:lnTo>
                    <a:pt x="476" y="238"/>
                  </a:lnTo>
                  <a:lnTo>
                    <a:pt x="479" y="234"/>
                  </a:lnTo>
                  <a:lnTo>
                    <a:pt x="481" y="198"/>
                  </a:lnTo>
                  <a:lnTo>
                    <a:pt x="481" y="193"/>
                  </a:lnTo>
                  <a:lnTo>
                    <a:pt x="479" y="186"/>
                  </a:lnTo>
                  <a:lnTo>
                    <a:pt x="479" y="179"/>
                  </a:lnTo>
                  <a:lnTo>
                    <a:pt x="457" y="174"/>
                  </a:lnTo>
                  <a:lnTo>
                    <a:pt x="450" y="169"/>
                  </a:lnTo>
                  <a:lnTo>
                    <a:pt x="450" y="169"/>
                  </a:lnTo>
                  <a:lnTo>
                    <a:pt x="453" y="167"/>
                  </a:lnTo>
                  <a:lnTo>
                    <a:pt x="455" y="165"/>
                  </a:lnTo>
                  <a:lnTo>
                    <a:pt x="457" y="165"/>
                  </a:lnTo>
                  <a:lnTo>
                    <a:pt x="462" y="160"/>
                  </a:lnTo>
                  <a:lnTo>
                    <a:pt x="474" y="148"/>
                  </a:lnTo>
                  <a:lnTo>
                    <a:pt x="498" y="112"/>
                  </a:lnTo>
                  <a:lnTo>
                    <a:pt x="514" y="112"/>
                  </a:lnTo>
                  <a:lnTo>
                    <a:pt x="519" y="112"/>
                  </a:lnTo>
                  <a:lnTo>
                    <a:pt x="521" y="112"/>
                  </a:lnTo>
                  <a:lnTo>
                    <a:pt x="526" y="115"/>
                  </a:lnTo>
                  <a:lnTo>
                    <a:pt x="528" y="117"/>
                  </a:lnTo>
                  <a:lnTo>
                    <a:pt x="533" y="129"/>
                  </a:lnTo>
                  <a:lnTo>
                    <a:pt x="533" y="150"/>
                  </a:lnTo>
                  <a:lnTo>
                    <a:pt x="526" y="219"/>
                  </a:lnTo>
                  <a:lnTo>
                    <a:pt x="526" y="226"/>
                  </a:lnTo>
                  <a:lnTo>
                    <a:pt x="531" y="236"/>
                  </a:lnTo>
                  <a:lnTo>
                    <a:pt x="533" y="238"/>
                  </a:lnTo>
                  <a:lnTo>
                    <a:pt x="545" y="243"/>
                  </a:lnTo>
                  <a:lnTo>
                    <a:pt x="552" y="245"/>
                  </a:lnTo>
                  <a:lnTo>
                    <a:pt x="559" y="245"/>
                  </a:lnTo>
                  <a:lnTo>
                    <a:pt x="571" y="243"/>
                  </a:lnTo>
                  <a:lnTo>
                    <a:pt x="578" y="241"/>
                  </a:lnTo>
                  <a:lnTo>
                    <a:pt x="592" y="234"/>
                  </a:lnTo>
                  <a:lnTo>
                    <a:pt x="621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"/>
            <p:cNvSpPr>
              <a:spLocks noEditPoints="1"/>
            </p:cNvSpPr>
            <p:nvPr/>
          </p:nvSpPr>
          <p:spPr bwMode="auto">
            <a:xfrm>
              <a:off x="3304" y="1673"/>
              <a:ext cx="690" cy="976"/>
            </a:xfrm>
            <a:custGeom>
              <a:avLst/>
              <a:gdLst>
                <a:gd name="T0" fmla="*/ 59 w 690"/>
                <a:gd name="T1" fmla="*/ 517 h 976"/>
                <a:gd name="T2" fmla="*/ 95 w 690"/>
                <a:gd name="T3" fmla="*/ 574 h 976"/>
                <a:gd name="T4" fmla="*/ 121 w 690"/>
                <a:gd name="T5" fmla="*/ 493 h 976"/>
                <a:gd name="T6" fmla="*/ 135 w 690"/>
                <a:gd name="T7" fmla="*/ 548 h 976"/>
                <a:gd name="T8" fmla="*/ 121 w 690"/>
                <a:gd name="T9" fmla="*/ 631 h 976"/>
                <a:gd name="T10" fmla="*/ 175 w 690"/>
                <a:gd name="T11" fmla="*/ 531 h 976"/>
                <a:gd name="T12" fmla="*/ 121 w 690"/>
                <a:gd name="T13" fmla="*/ 443 h 976"/>
                <a:gd name="T14" fmla="*/ 171 w 690"/>
                <a:gd name="T15" fmla="*/ 488 h 976"/>
                <a:gd name="T16" fmla="*/ 173 w 690"/>
                <a:gd name="T17" fmla="*/ 424 h 976"/>
                <a:gd name="T18" fmla="*/ 107 w 690"/>
                <a:gd name="T19" fmla="*/ 374 h 976"/>
                <a:gd name="T20" fmla="*/ 130 w 690"/>
                <a:gd name="T21" fmla="*/ 414 h 976"/>
                <a:gd name="T22" fmla="*/ 109 w 690"/>
                <a:gd name="T23" fmla="*/ 317 h 976"/>
                <a:gd name="T24" fmla="*/ 140 w 690"/>
                <a:gd name="T25" fmla="*/ 343 h 976"/>
                <a:gd name="T26" fmla="*/ 185 w 690"/>
                <a:gd name="T27" fmla="*/ 224 h 976"/>
                <a:gd name="T28" fmla="*/ 126 w 690"/>
                <a:gd name="T29" fmla="*/ 286 h 976"/>
                <a:gd name="T30" fmla="*/ 675 w 690"/>
                <a:gd name="T31" fmla="*/ 260 h 976"/>
                <a:gd name="T32" fmla="*/ 642 w 690"/>
                <a:gd name="T33" fmla="*/ 281 h 976"/>
                <a:gd name="T34" fmla="*/ 533 w 690"/>
                <a:gd name="T35" fmla="*/ 353 h 976"/>
                <a:gd name="T36" fmla="*/ 521 w 690"/>
                <a:gd name="T37" fmla="*/ 600 h 976"/>
                <a:gd name="T38" fmla="*/ 526 w 690"/>
                <a:gd name="T39" fmla="*/ 695 h 976"/>
                <a:gd name="T40" fmla="*/ 531 w 690"/>
                <a:gd name="T41" fmla="*/ 967 h 976"/>
                <a:gd name="T42" fmla="*/ 391 w 690"/>
                <a:gd name="T43" fmla="*/ 921 h 976"/>
                <a:gd name="T44" fmla="*/ 325 w 690"/>
                <a:gd name="T45" fmla="*/ 917 h 976"/>
                <a:gd name="T46" fmla="*/ 327 w 690"/>
                <a:gd name="T47" fmla="*/ 895 h 976"/>
                <a:gd name="T48" fmla="*/ 441 w 690"/>
                <a:gd name="T49" fmla="*/ 878 h 976"/>
                <a:gd name="T50" fmla="*/ 427 w 690"/>
                <a:gd name="T51" fmla="*/ 733 h 976"/>
                <a:gd name="T52" fmla="*/ 367 w 690"/>
                <a:gd name="T53" fmla="*/ 664 h 976"/>
                <a:gd name="T54" fmla="*/ 434 w 690"/>
                <a:gd name="T55" fmla="*/ 655 h 976"/>
                <a:gd name="T56" fmla="*/ 467 w 690"/>
                <a:gd name="T57" fmla="*/ 567 h 976"/>
                <a:gd name="T58" fmla="*/ 344 w 690"/>
                <a:gd name="T59" fmla="*/ 517 h 976"/>
                <a:gd name="T60" fmla="*/ 232 w 690"/>
                <a:gd name="T61" fmla="*/ 660 h 976"/>
                <a:gd name="T62" fmla="*/ 235 w 690"/>
                <a:gd name="T63" fmla="*/ 878 h 976"/>
                <a:gd name="T64" fmla="*/ 178 w 690"/>
                <a:gd name="T65" fmla="*/ 936 h 976"/>
                <a:gd name="T66" fmla="*/ 168 w 690"/>
                <a:gd name="T67" fmla="*/ 781 h 976"/>
                <a:gd name="T68" fmla="*/ 145 w 690"/>
                <a:gd name="T69" fmla="*/ 821 h 976"/>
                <a:gd name="T70" fmla="*/ 100 w 690"/>
                <a:gd name="T71" fmla="*/ 862 h 976"/>
                <a:gd name="T72" fmla="*/ 83 w 690"/>
                <a:gd name="T73" fmla="*/ 776 h 976"/>
                <a:gd name="T74" fmla="*/ 168 w 690"/>
                <a:gd name="T75" fmla="*/ 664 h 976"/>
                <a:gd name="T76" fmla="*/ 64 w 690"/>
                <a:gd name="T77" fmla="*/ 726 h 976"/>
                <a:gd name="T78" fmla="*/ 2 w 690"/>
                <a:gd name="T79" fmla="*/ 707 h 976"/>
                <a:gd name="T80" fmla="*/ 7 w 690"/>
                <a:gd name="T81" fmla="*/ 576 h 976"/>
                <a:gd name="T82" fmla="*/ 36 w 690"/>
                <a:gd name="T83" fmla="*/ 405 h 976"/>
                <a:gd name="T84" fmla="*/ 66 w 690"/>
                <a:gd name="T85" fmla="*/ 293 h 976"/>
                <a:gd name="T86" fmla="*/ 152 w 690"/>
                <a:gd name="T87" fmla="*/ 103 h 976"/>
                <a:gd name="T88" fmla="*/ 178 w 690"/>
                <a:gd name="T89" fmla="*/ 31 h 976"/>
                <a:gd name="T90" fmla="*/ 166 w 690"/>
                <a:gd name="T91" fmla="*/ 3 h 976"/>
                <a:gd name="T92" fmla="*/ 228 w 690"/>
                <a:gd name="T93" fmla="*/ 69 h 976"/>
                <a:gd name="T94" fmla="*/ 161 w 690"/>
                <a:gd name="T95" fmla="*/ 174 h 976"/>
                <a:gd name="T96" fmla="*/ 228 w 690"/>
                <a:gd name="T97" fmla="*/ 162 h 976"/>
                <a:gd name="T98" fmla="*/ 247 w 690"/>
                <a:gd name="T99" fmla="*/ 269 h 976"/>
                <a:gd name="T100" fmla="*/ 237 w 690"/>
                <a:gd name="T101" fmla="*/ 322 h 976"/>
                <a:gd name="T102" fmla="*/ 235 w 690"/>
                <a:gd name="T103" fmla="*/ 353 h 976"/>
                <a:gd name="T104" fmla="*/ 223 w 690"/>
                <a:gd name="T105" fmla="*/ 431 h 976"/>
                <a:gd name="T106" fmla="*/ 220 w 690"/>
                <a:gd name="T107" fmla="*/ 498 h 976"/>
                <a:gd name="T108" fmla="*/ 239 w 690"/>
                <a:gd name="T109" fmla="*/ 538 h 976"/>
                <a:gd name="T110" fmla="*/ 225 w 690"/>
                <a:gd name="T111" fmla="*/ 586 h 976"/>
                <a:gd name="T112" fmla="*/ 412 w 690"/>
                <a:gd name="T113" fmla="*/ 400 h 976"/>
                <a:gd name="T114" fmla="*/ 467 w 690"/>
                <a:gd name="T115" fmla="*/ 353 h 976"/>
                <a:gd name="T116" fmla="*/ 481 w 690"/>
                <a:gd name="T117" fmla="*/ 193 h 976"/>
                <a:gd name="T118" fmla="*/ 498 w 690"/>
                <a:gd name="T119" fmla="*/ 112 h 976"/>
                <a:gd name="T120" fmla="*/ 533 w 690"/>
                <a:gd name="T121" fmla="*/ 238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0" h="976">
                  <a:moveTo>
                    <a:pt x="66" y="488"/>
                  </a:moveTo>
                  <a:lnTo>
                    <a:pt x="64" y="488"/>
                  </a:lnTo>
                  <a:lnTo>
                    <a:pt x="62" y="491"/>
                  </a:lnTo>
                  <a:lnTo>
                    <a:pt x="62" y="493"/>
                  </a:lnTo>
                  <a:lnTo>
                    <a:pt x="62" y="495"/>
                  </a:lnTo>
                  <a:lnTo>
                    <a:pt x="64" y="505"/>
                  </a:lnTo>
                  <a:lnTo>
                    <a:pt x="62" y="505"/>
                  </a:lnTo>
                  <a:lnTo>
                    <a:pt x="59" y="507"/>
                  </a:lnTo>
                  <a:lnTo>
                    <a:pt x="59" y="512"/>
                  </a:lnTo>
                  <a:lnTo>
                    <a:pt x="59" y="514"/>
                  </a:lnTo>
                  <a:lnTo>
                    <a:pt x="59" y="517"/>
                  </a:lnTo>
                  <a:lnTo>
                    <a:pt x="62" y="522"/>
                  </a:lnTo>
                  <a:lnTo>
                    <a:pt x="59" y="524"/>
                  </a:lnTo>
                  <a:lnTo>
                    <a:pt x="57" y="526"/>
                  </a:lnTo>
                  <a:lnTo>
                    <a:pt x="52" y="607"/>
                  </a:lnTo>
                  <a:lnTo>
                    <a:pt x="55" y="610"/>
                  </a:lnTo>
                  <a:lnTo>
                    <a:pt x="57" y="614"/>
                  </a:lnTo>
                  <a:lnTo>
                    <a:pt x="59" y="614"/>
                  </a:lnTo>
                  <a:lnTo>
                    <a:pt x="62" y="614"/>
                  </a:lnTo>
                  <a:lnTo>
                    <a:pt x="64" y="614"/>
                  </a:lnTo>
                  <a:lnTo>
                    <a:pt x="69" y="612"/>
                  </a:lnTo>
                  <a:lnTo>
                    <a:pt x="95" y="574"/>
                  </a:lnTo>
                  <a:lnTo>
                    <a:pt x="104" y="555"/>
                  </a:lnTo>
                  <a:lnTo>
                    <a:pt x="109" y="543"/>
                  </a:lnTo>
                  <a:lnTo>
                    <a:pt x="111" y="533"/>
                  </a:lnTo>
                  <a:lnTo>
                    <a:pt x="114" y="529"/>
                  </a:lnTo>
                  <a:lnTo>
                    <a:pt x="116" y="524"/>
                  </a:lnTo>
                  <a:lnTo>
                    <a:pt x="119" y="522"/>
                  </a:lnTo>
                  <a:lnTo>
                    <a:pt x="119" y="517"/>
                  </a:lnTo>
                  <a:lnTo>
                    <a:pt x="123" y="505"/>
                  </a:lnTo>
                  <a:lnTo>
                    <a:pt x="123" y="500"/>
                  </a:lnTo>
                  <a:lnTo>
                    <a:pt x="121" y="498"/>
                  </a:lnTo>
                  <a:lnTo>
                    <a:pt x="121" y="493"/>
                  </a:lnTo>
                  <a:lnTo>
                    <a:pt x="109" y="491"/>
                  </a:lnTo>
                  <a:lnTo>
                    <a:pt x="100" y="491"/>
                  </a:lnTo>
                  <a:lnTo>
                    <a:pt x="100" y="493"/>
                  </a:lnTo>
                  <a:lnTo>
                    <a:pt x="95" y="491"/>
                  </a:lnTo>
                  <a:lnTo>
                    <a:pt x="90" y="491"/>
                  </a:lnTo>
                  <a:lnTo>
                    <a:pt x="74" y="491"/>
                  </a:lnTo>
                  <a:lnTo>
                    <a:pt x="66" y="488"/>
                  </a:lnTo>
                  <a:moveTo>
                    <a:pt x="166" y="498"/>
                  </a:moveTo>
                  <a:lnTo>
                    <a:pt x="159" y="505"/>
                  </a:lnTo>
                  <a:lnTo>
                    <a:pt x="147" y="533"/>
                  </a:lnTo>
                  <a:lnTo>
                    <a:pt x="135" y="548"/>
                  </a:lnTo>
                  <a:lnTo>
                    <a:pt x="121" y="571"/>
                  </a:lnTo>
                  <a:lnTo>
                    <a:pt x="88" y="626"/>
                  </a:lnTo>
                  <a:lnTo>
                    <a:pt x="78" y="638"/>
                  </a:lnTo>
                  <a:lnTo>
                    <a:pt x="69" y="645"/>
                  </a:lnTo>
                  <a:lnTo>
                    <a:pt x="66" y="652"/>
                  </a:lnTo>
                  <a:lnTo>
                    <a:pt x="66" y="657"/>
                  </a:lnTo>
                  <a:lnTo>
                    <a:pt x="69" y="662"/>
                  </a:lnTo>
                  <a:lnTo>
                    <a:pt x="90" y="650"/>
                  </a:lnTo>
                  <a:lnTo>
                    <a:pt x="111" y="636"/>
                  </a:lnTo>
                  <a:lnTo>
                    <a:pt x="116" y="633"/>
                  </a:lnTo>
                  <a:lnTo>
                    <a:pt x="121" y="631"/>
                  </a:lnTo>
                  <a:lnTo>
                    <a:pt x="126" y="629"/>
                  </a:lnTo>
                  <a:lnTo>
                    <a:pt x="140" y="617"/>
                  </a:lnTo>
                  <a:lnTo>
                    <a:pt x="145" y="614"/>
                  </a:lnTo>
                  <a:lnTo>
                    <a:pt x="152" y="605"/>
                  </a:lnTo>
                  <a:lnTo>
                    <a:pt x="156" y="595"/>
                  </a:lnTo>
                  <a:lnTo>
                    <a:pt x="159" y="583"/>
                  </a:lnTo>
                  <a:lnTo>
                    <a:pt x="159" y="562"/>
                  </a:lnTo>
                  <a:lnTo>
                    <a:pt x="159" y="555"/>
                  </a:lnTo>
                  <a:lnTo>
                    <a:pt x="164" y="545"/>
                  </a:lnTo>
                  <a:lnTo>
                    <a:pt x="166" y="541"/>
                  </a:lnTo>
                  <a:lnTo>
                    <a:pt x="175" y="531"/>
                  </a:lnTo>
                  <a:lnTo>
                    <a:pt x="173" y="524"/>
                  </a:lnTo>
                  <a:lnTo>
                    <a:pt x="173" y="514"/>
                  </a:lnTo>
                  <a:lnTo>
                    <a:pt x="173" y="505"/>
                  </a:lnTo>
                  <a:lnTo>
                    <a:pt x="171" y="500"/>
                  </a:lnTo>
                  <a:lnTo>
                    <a:pt x="166" y="498"/>
                  </a:lnTo>
                  <a:moveTo>
                    <a:pt x="159" y="417"/>
                  </a:moveTo>
                  <a:lnTo>
                    <a:pt x="154" y="419"/>
                  </a:lnTo>
                  <a:lnTo>
                    <a:pt x="149" y="424"/>
                  </a:lnTo>
                  <a:lnTo>
                    <a:pt x="147" y="426"/>
                  </a:lnTo>
                  <a:lnTo>
                    <a:pt x="142" y="426"/>
                  </a:lnTo>
                  <a:lnTo>
                    <a:pt x="121" y="443"/>
                  </a:lnTo>
                  <a:lnTo>
                    <a:pt x="116" y="445"/>
                  </a:lnTo>
                  <a:lnTo>
                    <a:pt x="116" y="450"/>
                  </a:lnTo>
                  <a:lnTo>
                    <a:pt x="116" y="453"/>
                  </a:lnTo>
                  <a:lnTo>
                    <a:pt x="121" y="455"/>
                  </a:lnTo>
                  <a:lnTo>
                    <a:pt x="133" y="460"/>
                  </a:lnTo>
                  <a:lnTo>
                    <a:pt x="149" y="467"/>
                  </a:lnTo>
                  <a:lnTo>
                    <a:pt x="156" y="472"/>
                  </a:lnTo>
                  <a:lnTo>
                    <a:pt x="161" y="476"/>
                  </a:lnTo>
                  <a:lnTo>
                    <a:pt x="166" y="486"/>
                  </a:lnTo>
                  <a:lnTo>
                    <a:pt x="166" y="488"/>
                  </a:lnTo>
                  <a:lnTo>
                    <a:pt x="171" y="488"/>
                  </a:lnTo>
                  <a:lnTo>
                    <a:pt x="173" y="488"/>
                  </a:lnTo>
                  <a:lnTo>
                    <a:pt x="173" y="488"/>
                  </a:lnTo>
                  <a:lnTo>
                    <a:pt x="173" y="483"/>
                  </a:lnTo>
                  <a:lnTo>
                    <a:pt x="173" y="483"/>
                  </a:lnTo>
                  <a:lnTo>
                    <a:pt x="166" y="481"/>
                  </a:lnTo>
                  <a:lnTo>
                    <a:pt x="171" y="479"/>
                  </a:lnTo>
                  <a:lnTo>
                    <a:pt x="171" y="476"/>
                  </a:lnTo>
                  <a:lnTo>
                    <a:pt x="171" y="474"/>
                  </a:lnTo>
                  <a:lnTo>
                    <a:pt x="173" y="469"/>
                  </a:lnTo>
                  <a:lnTo>
                    <a:pt x="173" y="464"/>
                  </a:lnTo>
                  <a:lnTo>
                    <a:pt x="173" y="424"/>
                  </a:lnTo>
                  <a:lnTo>
                    <a:pt x="175" y="422"/>
                  </a:lnTo>
                  <a:lnTo>
                    <a:pt x="175" y="417"/>
                  </a:lnTo>
                  <a:lnTo>
                    <a:pt x="173" y="412"/>
                  </a:lnTo>
                  <a:lnTo>
                    <a:pt x="171" y="407"/>
                  </a:lnTo>
                  <a:lnTo>
                    <a:pt x="166" y="412"/>
                  </a:lnTo>
                  <a:lnTo>
                    <a:pt x="159" y="417"/>
                  </a:lnTo>
                  <a:moveTo>
                    <a:pt x="128" y="379"/>
                  </a:moveTo>
                  <a:lnTo>
                    <a:pt x="126" y="379"/>
                  </a:lnTo>
                  <a:lnTo>
                    <a:pt x="121" y="376"/>
                  </a:lnTo>
                  <a:lnTo>
                    <a:pt x="114" y="374"/>
                  </a:lnTo>
                  <a:lnTo>
                    <a:pt x="107" y="374"/>
                  </a:lnTo>
                  <a:lnTo>
                    <a:pt x="100" y="376"/>
                  </a:lnTo>
                  <a:lnTo>
                    <a:pt x="88" y="379"/>
                  </a:lnTo>
                  <a:lnTo>
                    <a:pt x="85" y="386"/>
                  </a:lnTo>
                  <a:lnTo>
                    <a:pt x="83" y="391"/>
                  </a:lnTo>
                  <a:lnTo>
                    <a:pt x="85" y="393"/>
                  </a:lnTo>
                  <a:lnTo>
                    <a:pt x="81" y="400"/>
                  </a:lnTo>
                  <a:lnTo>
                    <a:pt x="78" y="419"/>
                  </a:lnTo>
                  <a:lnTo>
                    <a:pt x="78" y="443"/>
                  </a:lnTo>
                  <a:lnTo>
                    <a:pt x="93" y="438"/>
                  </a:lnTo>
                  <a:lnTo>
                    <a:pt x="119" y="424"/>
                  </a:lnTo>
                  <a:lnTo>
                    <a:pt x="130" y="414"/>
                  </a:lnTo>
                  <a:lnTo>
                    <a:pt x="130" y="412"/>
                  </a:lnTo>
                  <a:lnTo>
                    <a:pt x="138" y="398"/>
                  </a:lnTo>
                  <a:lnTo>
                    <a:pt x="138" y="395"/>
                  </a:lnTo>
                  <a:lnTo>
                    <a:pt x="135" y="393"/>
                  </a:lnTo>
                  <a:lnTo>
                    <a:pt x="133" y="391"/>
                  </a:lnTo>
                  <a:lnTo>
                    <a:pt x="133" y="386"/>
                  </a:lnTo>
                  <a:lnTo>
                    <a:pt x="130" y="384"/>
                  </a:lnTo>
                  <a:lnTo>
                    <a:pt x="128" y="379"/>
                  </a:lnTo>
                  <a:moveTo>
                    <a:pt x="121" y="288"/>
                  </a:moveTo>
                  <a:lnTo>
                    <a:pt x="121" y="295"/>
                  </a:lnTo>
                  <a:lnTo>
                    <a:pt x="109" y="317"/>
                  </a:lnTo>
                  <a:lnTo>
                    <a:pt x="104" y="331"/>
                  </a:lnTo>
                  <a:lnTo>
                    <a:pt x="102" y="338"/>
                  </a:lnTo>
                  <a:lnTo>
                    <a:pt x="102" y="345"/>
                  </a:lnTo>
                  <a:lnTo>
                    <a:pt x="107" y="348"/>
                  </a:lnTo>
                  <a:lnTo>
                    <a:pt x="111" y="348"/>
                  </a:lnTo>
                  <a:lnTo>
                    <a:pt x="116" y="350"/>
                  </a:lnTo>
                  <a:lnTo>
                    <a:pt x="119" y="350"/>
                  </a:lnTo>
                  <a:lnTo>
                    <a:pt x="123" y="348"/>
                  </a:lnTo>
                  <a:lnTo>
                    <a:pt x="130" y="343"/>
                  </a:lnTo>
                  <a:lnTo>
                    <a:pt x="138" y="341"/>
                  </a:lnTo>
                  <a:lnTo>
                    <a:pt x="140" y="343"/>
                  </a:lnTo>
                  <a:lnTo>
                    <a:pt x="145" y="345"/>
                  </a:lnTo>
                  <a:lnTo>
                    <a:pt x="149" y="345"/>
                  </a:lnTo>
                  <a:lnTo>
                    <a:pt x="152" y="345"/>
                  </a:lnTo>
                  <a:lnTo>
                    <a:pt x="166" y="350"/>
                  </a:lnTo>
                  <a:lnTo>
                    <a:pt x="168" y="350"/>
                  </a:lnTo>
                  <a:lnTo>
                    <a:pt x="173" y="348"/>
                  </a:lnTo>
                  <a:lnTo>
                    <a:pt x="178" y="345"/>
                  </a:lnTo>
                  <a:lnTo>
                    <a:pt x="183" y="286"/>
                  </a:lnTo>
                  <a:lnTo>
                    <a:pt x="185" y="236"/>
                  </a:lnTo>
                  <a:lnTo>
                    <a:pt x="185" y="226"/>
                  </a:lnTo>
                  <a:lnTo>
                    <a:pt x="185" y="224"/>
                  </a:lnTo>
                  <a:lnTo>
                    <a:pt x="183" y="222"/>
                  </a:lnTo>
                  <a:lnTo>
                    <a:pt x="183" y="222"/>
                  </a:lnTo>
                  <a:lnTo>
                    <a:pt x="180" y="219"/>
                  </a:lnTo>
                  <a:lnTo>
                    <a:pt x="175" y="222"/>
                  </a:lnTo>
                  <a:lnTo>
                    <a:pt x="173" y="222"/>
                  </a:lnTo>
                  <a:lnTo>
                    <a:pt x="159" y="231"/>
                  </a:lnTo>
                  <a:lnTo>
                    <a:pt x="156" y="231"/>
                  </a:lnTo>
                  <a:lnTo>
                    <a:pt x="138" y="253"/>
                  </a:lnTo>
                  <a:lnTo>
                    <a:pt x="133" y="265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1" y="288"/>
                  </a:lnTo>
                  <a:moveTo>
                    <a:pt x="621" y="229"/>
                  </a:moveTo>
                  <a:lnTo>
                    <a:pt x="652" y="222"/>
                  </a:lnTo>
                  <a:lnTo>
                    <a:pt x="678" y="222"/>
                  </a:lnTo>
                  <a:lnTo>
                    <a:pt x="682" y="226"/>
                  </a:lnTo>
                  <a:lnTo>
                    <a:pt x="687" y="234"/>
                  </a:lnTo>
                  <a:lnTo>
                    <a:pt x="690" y="236"/>
                  </a:lnTo>
                  <a:lnTo>
                    <a:pt x="690" y="243"/>
                  </a:lnTo>
                  <a:lnTo>
                    <a:pt x="687" y="248"/>
                  </a:lnTo>
                  <a:lnTo>
                    <a:pt x="682" y="250"/>
                  </a:lnTo>
                  <a:lnTo>
                    <a:pt x="675" y="260"/>
                  </a:lnTo>
                  <a:lnTo>
                    <a:pt x="673" y="262"/>
                  </a:lnTo>
                  <a:lnTo>
                    <a:pt x="671" y="262"/>
                  </a:lnTo>
                  <a:lnTo>
                    <a:pt x="666" y="262"/>
                  </a:lnTo>
                  <a:lnTo>
                    <a:pt x="661" y="260"/>
                  </a:lnTo>
                  <a:lnTo>
                    <a:pt x="659" y="260"/>
                  </a:lnTo>
                  <a:lnTo>
                    <a:pt x="654" y="262"/>
                  </a:lnTo>
                  <a:lnTo>
                    <a:pt x="654" y="265"/>
                  </a:lnTo>
                  <a:lnTo>
                    <a:pt x="652" y="267"/>
                  </a:lnTo>
                  <a:lnTo>
                    <a:pt x="652" y="272"/>
                  </a:lnTo>
                  <a:lnTo>
                    <a:pt x="647" y="279"/>
                  </a:lnTo>
                  <a:lnTo>
                    <a:pt x="642" y="281"/>
                  </a:lnTo>
                  <a:lnTo>
                    <a:pt x="637" y="281"/>
                  </a:lnTo>
                  <a:lnTo>
                    <a:pt x="626" y="288"/>
                  </a:lnTo>
                  <a:lnTo>
                    <a:pt x="607" y="303"/>
                  </a:lnTo>
                  <a:lnTo>
                    <a:pt x="592" y="310"/>
                  </a:lnTo>
                  <a:lnTo>
                    <a:pt x="585" y="312"/>
                  </a:lnTo>
                  <a:lnTo>
                    <a:pt x="576" y="322"/>
                  </a:lnTo>
                  <a:lnTo>
                    <a:pt x="552" y="336"/>
                  </a:lnTo>
                  <a:lnTo>
                    <a:pt x="545" y="343"/>
                  </a:lnTo>
                  <a:lnTo>
                    <a:pt x="538" y="348"/>
                  </a:lnTo>
                  <a:lnTo>
                    <a:pt x="533" y="350"/>
                  </a:lnTo>
                  <a:lnTo>
                    <a:pt x="533" y="353"/>
                  </a:lnTo>
                  <a:lnTo>
                    <a:pt x="533" y="355"/>
                  </a:lnTo>
                  <a:lnTo>
                    <a:pt x="531" y="364"/>
                  </a:lnTo>
                  <a:lnTo>
                    <a:pt x="528" y="400"/>
                  </a:lnTo>
                  <a:lnTo>
                    <a:pt x="526" y="426"/>
                  </a:lnTo>
                  <a:lnTo>
                    <a:pt x="526" y="479"/>
                  </a:lnTo>
                  <a:lnTo>
                    <a:pt x="528" y="505"/>
                  </a:lnTo>
                  <a:lnTo>
                    <a:pt x="526" y="550"/>
                  </a:lnTo>
                  <a:lnTo>
                    <a:pt x="524" y="591"/>
                  </a:lnTo>
                  <a:lnTo>
                    <a:pt x="524" y="593"/>
                  </a:lnTo>
                  <a:lnTo>
                    <a:pt x="521" y="598"/>
                  </a:lnTo>
                  <a:lnTo>
                    <a:pt x="521" y="600"/>
                  </a:lnTo>
                  <a:lnTo>
                    <a:pt x="524" y="602"/>
                  </a:lnTo>
                  <a:lnTo>
                    <a:pt x="526" y="610"/>
                  </a:lnTo>
                  <a:lnTo>
                    <a:pt x="528" y="619"/>
                  </a:lnTo>
                  <a:lnTo>
                    <a:pt x="528" y="621"/>
                  </a:lnTo>
                  <a:lnTo>
                    <a:pt x="526" y="626"/>
                  </a:lnTo>
                  <a:lnTo>
                    <a:pt x="524" y="636"/>
                  </a:lnTo>
                  <a:lnTo>
                    <a:pt x="524" y="641"/>
                  </a:lnTo>
                  <a:lnTo>
                    <a:pt x="524" y="645"/>
                  </a:lnTo>
                  <a:lnTo>
                    <a:pt x="524" y="648"/>
                  </a:lnTo>
                  <a:lnTo>
                    <a:pt x="528" y="652"/>
                  </a:lnTo>
                  <a:lnTo>
                    <a:pt x="526" y="695"/>
                  </a:lnTo>
                  <a:lnTo>
                    <a:pt x="528" y="736"/>
                  </a:lnTo>
                  <a:lnTo>
                    <a:pt x="528" y="740"/>
                  </a:lnTo>
                  <a:lnTo>
                    <a:pt x="528" y="743"/>
                  </a:lnTo>
                  <a:lnTo>
                    <a:pt x="528" y="750"/>
                  </a:lnTo>
                  <a:lnTo>
                    <a:pt x="531" y="783"/>
                  </a:lnTo>
                  <a:lnTo>
                    <a:pt x="538" y="852"/>
                  </a:lnTo>
                  <a:lnTo>
                    <a:pt x="540" y="869"/>
                  </a:lnTo>
                  <a:lnTo>
                    <a:pt x="545" y="886"/>
                  </a:lnTo>
                  <a:lnTo>
                    <a:pt x="543" y="921"/>
                  </a:lnTo>
                  <a:lnTo>
                    <a:pt x="538" y="945"/>
                  </a:lnTo>
                  <a:lnTo>
                    <a:pt x="531" y="967"/>
                  </a:lnTo>
                  <a:lnTo>
                    <a:pt x="528" y="971"/>
                  </a:lnTo>
                  <a:lnTo>
                    <a:pt x="524" y="976"/>
                  </a:lnTo>
                  <a:lnTo>
                    <a:pt x="521" y="974"/>
                  </a:lnTo>
                  <a:lnTo>
                    <a:pt x="505" y="974"/>
                  </a:lnTo>
                  <a:lnTo>
                    <a:pt x="498" y="971"/>
                  </a:lnTo>
                  <a:lnTo>
                    <a:pt x="493" y="969"/>
                  </a:lnTo>
                  <a:lnTo>
                    <a:pt x="491" y="964"/>
                  </a:lnTo>
                  <a:lnTo>
                    <a:pt x="479" y="959"/>
                  </a:lnTo>
                  <a:lnTo>
                    <a:pt x="419" y="926"/>
                  </a:lnTo>
                  <a:lnTo>
                    <a:pt x="393" y="919"/>
                  </a:lnTo>
                  <a:lnTo>
                    <a:pt x="391" y="921"/>
                  </a:lnTo>
                  <a:lnTo>
                    <a:pt x="389" y="921"/>
                  </a:lnTo>
                  <a:lnTo>
                    <a:pt x="374" y="919"/>
                  </a:lnTo>
                  <a:lnTo>
                    <a:pt x="367" y="921"/>
                  </a:lnTo>
                  <a:lnTo>
                    <a:pt x="365" y="919"/>
                  </a:lnTo>
                  <a:lnTo>
                    <a:pt x="363" y="919"/>
                  </a:lnTo>
                  <a:lnTo>
                    <a:pt x="356" y="919"/>
                  </a:lnTo>
                  <a:lnTo>
                    <a:pt x="351" y="917"/>
                  </a:lnTo>
                  <a:lnTo>
                    <a:pt x="348" y="917"/>
                  </a:lnTo>
                  <a:lnTo>
                    <a:pt x="346" y="914"/>
                  </a:lnTo>
                  <a:lnTo>
                    <a:pt x="337" y="914"/>
                  </a:lnTo>
                  <a:lnTo>
                    <a:pt x="325" y="917"/>
                  </a:lnTo>
                  <a:lnTo>
                    <a:pt x="322" y="914"/>
                  </a:lnTo>
                  <a:lnTo>
                    <a:pt x="320" y="914"/>
                  </a:lnTo>
                  <a:lnTo>
                    <a:pt x="315" y="909"/>
                  </a:lnTo>
                  <a:lnTo>
                    <a:pt x="306" y="907"/>
                  </a:lnTo>
                  <a:lnTo>
                    <a:pt x="289" y="898"/>
                  </a:lnTo>
                  <a:lnTo>
                    <a:pt x="287" y="898"/>
                  </a:lnTo>
                  <a:lnTo>
                    <a:pt x="280" y="898"/>
                  </a:lnTo>
                  <a:lnTo>
                    <a:pt x="280" y="893"/>
                  </a:lnTo>
                  <a:lnTo>
                    <a:pt x="277" y="890"/>
                  </a:lnTo>
                  <a:lnTo>
                    <a:pt x="270" y="888"/>
                  </a:lnTo>
                  <a:lnTo>
                    <a:pt x="327" y="895"/>
                  </a:lnTo>
                  <a:lnTo>
                    <a:pt x="370" y="890"/>
                  </a:lnTo>
                  <a:lnTo>
                    <a:pt x="377" y="890"/>
                  </a:lnTo>
                  <a:lnTo>
                    <a:pt x="382" y="890"/>
                  </a:lnTo>
                  <a:lnTo>
                    <a:pt x="401" y="883"/>
                  </a:lnTo>
                  <a:lnTo>
                    <a:pt x="408" y="883"/>
                  </a:lnTo>
                  <a:lnTo>
                    <a:pt x="412" y="883"/>
                  </a:lnTo>
                  <a:lnTo>
                    <a:pt x="417" y="883"/>
                  </a:lnTo>
                  <a:lnTo>
                    <a:pt x="419" y="881"/>
                  </a:lnTo>
                  <a:lnTo>
                    <a:pt x="424" y="881"/>
                  </a:lnTo>
                  <a:lnTo>
                    <a:pt x="438" y="878"/>
                  </a:lnTo>
                  <a:lnTo>
                    <a:pt x="441" y="878"/>
                  </a:lnTo>
                  <a:lnTo>
                    <a:pt x="443" y="878"/>
                  </a:lnTo>
                  <a:lnTo>
                    <a:pt x="450" y="876"/>
                  </a:lnTo>
                  <a:lnTo>
                    <a:pt x="462" y="867"/>
                  </a:lnTo>
                  <a:lnTo>
                    <a:pt x="467" y="838"/>
                  </a:lnTo>
                  <a:lnTo>
                    <a:pt x="469" y="779"/>
                  </a:lnTo>
                  <a:lnTo>
                    <a:pt x="467" y="752"/>
                  </a:lnTo>
                  <a:lnTo>
                    <a:pt x="457" y="748"/>
                  </a:lnTo>
                  <a:lnTo>
                    <a:pt x="448" y="740"/>
                  </a:lnTo>
                  <a:lnTo>
                    <a:pt x="438" y="736"/>
                  </a:lnTo>
                  <a:lnTo>
                    <a:pt x="427" y="736"/>
                  </a:lnTo>
                  <a:lnTo>
                    <a:pt x="427" y="733"/>
                  </a:lnTo>
                  <a:lnTo>
                    <a:pt x="427" y="733"/>
                  </a:lnTo>
                  <a:lnTo>
                    <a:pt x="419" y="731"/>
                  </a:lnTo>
                  <a:lnTo>
                    <a:pt x="419" y="731"/>
                  </a:lnTo>
                  <a:lnTo>
                    <a:pt x="417" y="731"/>
                  </a:lnTo>
                  <a:lnTo>
                    <a:pt x="412" y="726"/>
                  </a:lnTo>
                  <a:lnTo>
                    <a:pt x="405" y="717"/>
                  </a:lnTo>
                  <a:lnTo>
                    <a:pt x="391" y="688"/>
                  </a:lnTo>
                  <a:lnTo>
                    <a:pt x="386" y="681"/>
                  </a:lnTo>
                  <a:lnTo>
                    <a:pt x="384" y="679"/>
                  </a:lnTo>
                  <a:lnTo>
                    <a:pt x="372" y="671"/>
                  </a:lnTo>
                  <a:lnTo>
                    <a:pt x="367" y="664"/>
                  </a:lnTo>
                  <a:lnTo>
                    <a:pt x="358" y="648"/>
                  </a:lnTo>
                  <a:lnTo>
                    <a:pt x="322" y="614"/>
                  </a:lnTo>
                  <a:lnTo>
                    <a:pt x="356" y="619"/>
                  </a:lnTo>
                  <a:lnTo>
                    <a:pt x="365" y="621"/>
                  </a:lnTo>
                  <a:lnTo>
                    <a:pt x="417" y="643"/>
                  </a:lnTo>
                  <a:lnTo>
                    <a:pt x="427" y="648"/>
                  </a:lnTo>
                  <a:lnTo>
                    <a:pt x="427" y="648"/>
                  </a:lnTo>
                  <a:lnTo>
                    <a:pt x="429" y="648"/>
                  </a:lnTo>
                  <a:lnTo>
                    <a:pt x="431" y="650"/>
                  </a:lnTo>
                  <a:lnTo>
                    <a:pt x="434" y="652"/>
                  </a:lnTo>
                  <a:lnTo>
                    <a:pt x="434" y="655"/>
                  </a:lnTo>
                  <a:lnTo>
                    <a:pt x="441" y="660"/>
                  </a:lnTo>
                  <a:lnTo>
                    <a:pt x="462" y="669"/>
                  </a:lnTo>
                  <a:lnTo>
                    <a:pt x="462" y="664"/>
                  </a:lnTo>
                  <a:lnTo>
                    <a:pt x="465" y="657"/>
                  </a:lnTo>
                  <a:lnTo>
                    <a:pt x="465" y="645"/>
                  </a:lnTo>
                  <a:lnTo>
                    <a:pt x="462" y="641"/>
                  </a:lnTo>
                  <a:lnTo>
                    <a:pt x="462" y="636"/>
                  </a:lnTo>
                  <a:lnTo>
                    <a:pt x="465" y="631"/>
                  </a:lnTo>
                  <a:lnTo>
                    <a:pt x="469" y="614"/>
                  </a:lnTo>
                  <a:lnTo>
                    <a:pt x="467" y="576"/>
                  </a:lnTo>
                  <a:lnTo>
                    <a:pt x="467" y="567"/>
                  </a:lnTo>
                  <a:lnTo>
                    <a:pt x="469" y="455"/>
                  </a:lnTo>
                  <a:lnTo>
                    <a:pt x="469" y="422"/>
                  </a:lnTo>
                  <a:lnTo>
                    <a:pt x="467" y="414"/>
                  </a:lnTo>
                  <a:lnTo>
                    <a:pt x="465" y="410"/>
                  </a:lnTo>
                  <a:lnTo>
                    <a:pt x="462" y="403"/>
                  </a:lnTo>
                  <a:lnTo>
                    <a:pt x="450" y="412"/>
                  </a:lnTo>
                  <a:lnTo>
                    <a:pt x="446" y="417"/>
                  </a:lnTo>
                  <a:lnTo>
                    <a:pt x="434" y="431"/>
                  </a:lnTo>
                  <a:lnTo>
                    <a:pt x="422" y="438"/>
                  </a:lnTo>
                  <a:lnTo>
                    <a:pt x="384" y="481"/>
                  </a:lnTo>
                  <a:lnTo>
                    <a:pt x="344" y="517"/>
                  </a:lnTo>
                  <a:lnTo>
                    <a:pt x="306" y="567"/>
                  </a:lnTo>
                  <a:lnTo>
                    <a:pt x="301" y="567"/>
                  </a:lnTo>
                  <a:lnTo>
                    <a:pt x="299" y="567"/>
                  </a:lnTo>
                  <a:lnTo>
                    <a:pt x="294" y="569"/>
                  </a:lnTo>
                  <a:lnTo>
                    <a:pt x="292" y="571"/>
                  </a:lnTo>
                  <a:lnTo>
                    <a:pt x="292" y="576"/>
                  </a:lnTo>
                  <a:lnTo>
                    <a:pt x="289" y="581"/>
                  </a:lnTo>
                  <a:lnTo>
                    <a:pt x="287" y="591"/>
                  </a:lnTo>
                  <a:lnTo>
                    <a:pt x="282" y="598"/>
                  </a:lnTo>
                  <a:lnTo>
                    <a:pt x="247" y="636"/>
                  </a:lnTo>
                  <a:lnTo>
                    <a:pt x="232" y="660"/>
                  </a:lnTo>
                  <a:lnTo>
                    <a:pt x="228" y="674"/>
                  </a:lnTo>
                  <a:lnTo>
                    <a:pt x="220" y="702"/>
                  </a:lnTo>
                  <a:lnTo>
                    <a:pt x="220" y="717"/>
                  </a:lnTo>
                  <a:lnTo>
                    <a:pt x="225" y="748"/>
                  </a:lnTo>
                  <a:lnTo>
                    <a:pt x="225" y="750"/>
                  </a:lnTo>
                  <a:lnTo>
                    <a:pt x="225" y="752"/>
                  </a:lnTo>
                  <a:lnTo>
                    <a:pt x="225" y="769"/>
                  </a:lnTo>
                  <a:lnTo>
                    <a:pt x="225" y="771"/>
                  </a:lnTo>
                  <a:lnTo>
                    <a:pt x="225" y="774"/>
                  </a:lnTo>
                  <a:lnTo>
                    <a:pt x="230" y="852"/>
                  </a:lnTo>
                  <a:lnTo>
                    <a:pt x="235" y="878"/>
                  </a:lnTo>
                  <a:lnTo>
                    <a:pt x="232" y="883"/>
                  </a:lnTo>
                  <a:lnTo>
                    <a:pt x="232" y="907"/>
                  </a:lnTo>
                  <a:lnTo>
                    <a:pt x="230" y="921"/>
                  </a:lnTo>
                  <a:lnTo>
                    <a:pt x="223" y="933"/>
                  </a:lnTo>
                  <a:lnTo>
                    <a:pt x="209" y="943"/>
                  </a:lnTo>
                  <a:lnTo>
                    <a:pt x="199" y="943"/>
                  </a:lnTo>
                  <a:lnTo>
                    <a:pt x="194" y="943"/>
                  </a:lnTo>
                  <a:lnTo>
                    <a:pt x="190" y="943"/>
                  </a:lnTo>
                  <a:lnTo>
                    <a:pt x="183" y="940"/>
                  </a:lnTo>
                  <a:lnTo>
                    <a:pt x="180" y="938"/>
                  </a:lnTo>
                  <a:lnTo>
                    <a:pt x="178" y="936"/>
                  </a:lnTo>
                  <a:lnTo>
                    <a:pt x="178" y="933"/>
                  </a:lnTo>
                  <a:lnTo>
                    <a:pt x="175" y="928"/>
                  </a:lnTo>
                  <a:lnTo>
                    <a:pt x="175" y="921"/>
                  </a:lnTo>
                  <a:lnTo>
                    <a:pt x="173" y="883"/>
                  </a:lnTo>
                  <a:lnTo>
                    <a:pt x="173" y="852"/>
                  </a:lnTo>
                  <a:lnTo>
                    <a:pt x="173" y="821"/>
                  </a:lnTo>
                  <a:lnTo>
                    <a:pt x="175" y="790"/>
                  </a:lnTo>
                  <a:lnTo>
                    <a:pt x="175" y="788"/>
                  </a:lnTo>
                  <a:lnTo>
                    <a:pt x="175" y="786"/>
                  </a:lnTo>
                  <a:lnTo>
                    <a:pt x="171" y="779"/>
                  </a:lnTo>
                  <a:lnTo>
                    <a:pt x="168" y="781"/>
                  </a:lnTo>
                  <a:lnTo>
                    <a:pt x="166" y="783"/>
                  </a:lnTo>
                  <a:lnTo>
                    <a:pt x="164" y="786"/>
                  </a:lnTo>
                  <a:lnTo>
                    <a:pt x="164" y="790"/>
                  </a:lnTo>
                  <a:lnTo>
                    <a:pt x="159" y="795"/>
                  </a:lnTo>
                  <a:lnTo>
                    <a:pt x="159" y="800"/>
                  </a:lnTo>
                  <a:lnTo>
                    <a:pt x="154" y="800"/>
                  </a:lnTo>
                  <a:lnTo>
                    <a:pt x="154" y="802"/>
                  </a:lnTo>
                  <a:lnTo>
                    <a:pt x="147" y="809"/>
                  </a:lnTo>
                  <a:lnTo>
                    <a:pt x="147" y="812"/>
                  </a:lnTo>
                  <a:lnTo>
                    <a:pt x="145" y="819"/>
                  </a:lnTo>
                  <a:lnTo>
                    <a:pt x="145" y="821"/>
                  </a:lnTo>
                  <a:lnTo>
                    <a:pt x="142" y="821"/>
                  </a:lnTo>
                  <a:lnTo>
                    <a:pt x="140" y="824"/>
                  </a:lnTo>
                  <a:lnTo>
                    <a:pt x="140" y="829"/>
                  </a:lnTo>
                  <a:lnTo>
                    <a:pt x="135" y="836"/>
                  </a:lnTo>
                  <a:lnTo>
                    <a:pt x="133" y="838"/>
                  </a:lnTo>
                  <a:lnTo>
                    <a:pt x="130" y="840"/>
                  </a:lnTo>
                  <a:lnTo>
                    <a:pt x="119" y="857"/>
                  </a:lnTo>
                  <a:lnTo>
                    <a:pt x="111" y="862"/>
                  </a:lnTo>
                  <a:lnTo>
                    <a:pt x="107" y="864"/>
                  </a:lnTo>
                  <a:lnTo>
                    <a:pt x="104" y="864"/>
                  </a:lnTo>
                  <a:lnTo>
                    <a:pt x="100" y="862"/>
                  </a:lnTo>
                  <a:lnTo>
                    <a:pt x="90" y="857"/>
                  </a:lnTo>
                  <a:lnTo>
                    <a:pt x="83" y="852"/>
                  </a:lnTo>
                  <a:lnTo>
                    <a:pt x="76" y="848"/>
                  </a:lnTo>
                  <a:lnTo>
                    <a:pt x="69" y="845"/>
                  </a:lnTo>
                  <a:lnTo>
                    <a:pt x="62" y="833"/>
                  </a:lnTo>
                  <a:lnTo>
                    <a:pt x="62" y="826"/>
                  </a:lnTo>
                  <a:lnTo>
                    <a:pt x="59" y="821"/>
                  </a:lnTo>
                  <a:lnTo>
                    <a:pt x="59" y="795"/>
                  </a:lnTo>
                  <a:lnTo>
                    <a:pt x="64" y="788"/>
                  </a:lnTo>
                  <a:lnTo>
                    <a:pt x="74" y="779"/>
                  </a:lnTo>
                  <a:lnTo>
                    <a:pt x="83" y="776"/>
                  </a:lnTo>
                  <a:lnTo>
                    <a:pt x="93" y="762"/>
                  </a:lnTo>
                  <a:lnTo>
                    <a:pt x="114" y="738"/>
                  </a:lnTo>
                  <a:lnTo>
                    <a:pt x="121" y="733"/>
                  </a:lnTo>
                  <a:lnTo>
                    <a:pt x="128" y="729"/>
                  </a:lnTo>
                  <a:lnTo>
                    <a:pt x="130" y="719"/>
                  </a:lnTo>
                  <a:lnTo>
                    <a:pt x="135" y="714"/>
                  </a:lnTo>
                  <a:lnTo>
                    <a:pt x="149" y="702"/>
                  </a:lnTo>
                  <a:lnTo>
                    <a:pt x="149" y="698"/>
                  </a:lnTo>
                  <a:lnTo>
                    <a:pt x="152" y="693"/>
                  </a:lnTo>
                  <a:lnTo>
                    <a:pt x="166" y="671"/>
                  </a:lnTo>
                  <a:lnTo>
                    <a:pt x="168" y="664"/>
                  </a:lnTo>
                  <a:lnTo>
                    <a:pt x="171" y="660"/>
                  </a:lnTo>
                  <a:lnTo>
                    <a:pt x="168" y="645"/>
                  </a:lnTo>
                  <a:lnTo>
                    <a:pt x="168" y="641"/>
                  </a:lnTo>
                  <a:lnTo>
                    <a:pt x="166" y="638"/>
                  </a:lnTo>
                  <a:lnTo>
                    <a:pt x="164" y="636"/>
                  </a:lnTo>
                  <a:lnTo>
                    <a:pt x="154" y="643"/>
                  </a:lnTo>
                  <a:lnTo>
                    <a:pt x="135" y="655"/>
                  </a:lnTo>
                  <a:lnTo>
                    <a:pt x="130" y="664"/>
                  </a:lnTo>
                  <a:lnTo>
                    <a:pt x="100" y="695"/>
                  </a:lnTo>
                  <a:lnTo>
                    <a:pt x="93" y="700"/>
                  </a:lnTo>
                  <a:lnTo>
                    <a:pt x="64" y="726"/>
                  </a:lnTo>
                  <a:lnTo>
                    <a:pt x="52" y="736"/>
                  </a:lnTo>
                  <a:lnTo>
                    <a:pt x="38" y="755"/>
                  </a:lnTo>
                  <a:lnTo>
                    <a:pt x="29" y="762"/>
                  </a:lnTo>
                  <a:lnTo>
                    <a:pt x="19" y="767"/>
                  </a:lnTo>
                  <a:lnTo>
                    <a:pt x="14" y="762"/>
                  </a:lnTo>
                  <a:lnTo>
                    <a:pt x="10" y="759"/>
                  </a:lnTo>
                  <a:lnTo>
                    <a:pt x="10" y="755"/>
                  </a:lnTo>
                  <a:lnTo>
                    <a:pt x="7" y="752"/>
                  </a:lnTo>
                  <a:lnTo>
                    <a:pt x="2" y="743"/>
                  </a:lnTo>
                  <a:lnTo>
                    <a:pt x="0" y="733"/>
                  </a:lnTo>
                  <a:lnTo>
                    <a:pt x="2" y="707"/>
                  </a:lnTo>
                  <a:lnTo>
                    <a:pt x="33" y="671"/>
                  </a:lnTo>
                  <a:lnTo>
                    <a:pt x="52" y="643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2" y="629"/>
                  </a:lnTo>
                  <a:lnTo>
                    <a:pt x="48" y="626"/>
                  </a:lnTo>
                  <a:lnTo>
                    <a:pt x="26" y="626"/>
                  </a:lnTo>
                  <a:lnTo>
                    <a:pt x="17" y="614"/>
                  </a:lnTo>
                  <a:lnTo>
                    <a:pt x="12" y="607"/>
                  </a:lnTo>
                  <a:lnTo>
                    <a:pt x="7" y="593"/>
                  </a:lnTo>
                  <a:lnTo>
                    <a:pt x="7" y="576"/>
                  </a:lnTo>
                  <a:lnTo>
                    <a:pt x="7" y="567"/>
                  </a:lnTo>
                  <a:lnTo>
                    <a:pt x="10" y="529"/>
                  </a:lnTo>
                  <a:lnTo>
                    <a:pt x="19" y="491"/>
                  </a:lnTo>
                  <a:lnTo>
                    <a:pt x="17" y="488"/>
                  </a:lnTo>
                  <a:lnTo>
                    <a:pt x="14" y="483"/>
                  </a:lnTo>
                  <a:lnTo>
                    <a:pt x="14" y="481"/>
                  </a:lnTo>
                  <a:lnTo>
                    <a:pt x="19" y="464"/>
                  </a:lnTo>
                  <a:lnTo>
                    <a:pt x="19" y="462"/>
                  </a:lnTo>
                  <a:lnTo>
                    <a:pt x="24" y="453"/>
                  </a:lnTo>
                  <a:lnTo>
                    <a:pt x="26" y="445"/>
                  </a:lnTo>
                  <a:lnTo>
                    <a:pt x="36" y="405"/>
                  </a:lnTo>
                  <a:lnTo>
                    <a:pt x="38" y="395"/>
                  </a:lnTo>
                  <a:lnTo>
                    <a:pt x="43" y="386"/>
                  </a:lnTo>
                  <a:lnTo>
                    <a:pt x="43" y="384"/>
                  </a:lnTo>
                  <a:lnTo>
                    <a:pt x="43" y="374"/>
                  </a:lnTo>
                  <a:lnTo>
                    <a:pt x="50" y="360"/>
                  </a:lnTo>
                  <a:lnTo>
                    <a:pt x="52" y="353"/>
                  </a:lnTo>
                  <a:lnTo>
                    <a:pt x="52" y="348"/>
                  </a:lnTo>
                  <a:lnTo>
                    <a:pt x="55" y="336"/>
                  </a:lnTo>
                  <a:lnTo>
                    <a:pt x="55" y="334"/>
                  </a:lnTo>
                  <a:lnTo>
                    <a:pt x="57" y="334"/>
                  </a:lnTo>
                  <a:lnTo>
                    <a:pt x="66" y="293"/>
                  </a:lnTo>
                  <a:lnTo>
                    <a:pt x="81" y="253"/>
                  </a:lnTo>
                  <a:lnTo>
                    <a:pt x="85" y="231"/>
                  </a:lnTo>
                  <a:lnTo>
                    <a:pt x="88" y="226"/>
                  </a:lnTo>
                  <a:lnTo>
                    <a:pt x="93" y="224"/>
                  </a:lnTo>
                  <a:lnTo>
                    <a:pt x="95" y="217"/>
                  </a:lnTo>
                  <a:lnTo>
                    <a:pt x="97" y="205"/>
                  </a:lnTo>
                  <a:lnTo>
                    <a:pt x="116" y="174"/>
                  </a:lnTo>
                  <a:lnTo>
                    <a:pt x="123" y="155"/>
                  </a:lnTo>
                  <a:lnTo>
                    <a:pt x="133" y="138"/>
                  </a:lnTo>
                  <a:lnTo>
                    <a:pt x="149" y="107"/>
                  </a:lnTo>
                  <a:lnTo>
                    <a:pt x="152" y="103"/>
                  </a:lnTo>
                  <a:lnTo>
                    <a:pt x="156" y="93"/>
                  </a:lnTo>
                  <a:lnTo>
                    <a:pt x="166" y="79"/>
                  </a:lnTo>
                  <a:lnTo>
                    <a:pt x="168" y="74"/>
                  </a:lnTo>
                  <a:lnTo>
                    <a:pt x="173" y="69"/>
                  </a:lnTo>
                  <a:lnTo>
                    <a:pt x="173" y="62"/>
                  </a:lnTo>
                  <a:lnTo>
                    <a:pt x="173" y="55"/>
                  </a:lnTo>
                  <a:lnTo>
                    <a:pt x="178" y="55"/>
                  </a:lnTo>
                  <a:lnTo>
                    <a:pt x="178" y="53"/>
                  </a:lnTo>
                  <a:lnTo>
                    <a:pt x="180" y="48"/>
                  </a:lnTo>
                  <a:lnTo>
                    <a:pt x="178" y="38"/>
                  </a:lnTo>
                  <a:lnTo>
                    <a:pt x="178" y="31"/>
                  </a:lnTo>
                  <a:lnTo>
                    <a:pt x="175" y="27"/>
                  </a:lnTo>
                  <a:lnTo>
                    <a:pt x="171" y="22"/>
                  </a:lnTo>
                  <a:lnTo>
                    <a:pt x="168" y="19"/>
                  </a:lnTo>
                  <a:lnTo>
                    <a:pt x="166" y="19"/>
                  </a:lnTo>
                  <a:lnTo>
                    <a:pt x="161" y="17"/>
                  </a:lnTo>
                  <a:lnTo>
                    <a:pt x="159" y="17"/>
                  </a:lnTo>
                  <a:lnTo>
                    <a:pt x="152" y="19"/>
                  </a:lnTo>
                  <a:lnTo>
                    <a:pt x="149" y="22"/>
                  </a:lnTo>
                  <a:lnTo>
                    <a:pt x="152" y="12"/>
                  </a:lnTo>
                  <a:lnTo>
                    <a:pt x="159" y="8"/>
                  </a:lnTo>
                  <a:lnTo>
                    <a:pt x="166" y="3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25" y="19"/>
                  </a:lnTo>
                  <a:lnTo>
                    <a:pt x="232" y="27"/>
                  </a:lnTo>
                  <a:lnTo>
                    <a:pt x="235" y="34"/>
                  </a:lnTo>
                  <a:lnTo>
                    <a:pt x="235" y="36"/>
                  </a:lnTo>
                  <a:lnTo>
                    <a:pt x="235" y="43"/>
                  </a:lnTo>
                  <a:lnTo>
                    <a:pt x="235" y="53"/>
                  </a:lnTo>
                  <a:lnTo>
                    <a:pt x="232" y="55"/>
                  </a:lnTo>
                  <a:lnTo>
                    <a:pt x="230" y="65"/>
                  </a:lnTo>
                  <a:lnTo>
                    <a:pt x="228" y="69"/>
                  </a:lnTo>
                  <a:lnTo>
                    <a:pt x="218" y="86"/>
                  </a:lnTo>
                  <a:lnTo>
                    <a:pt x="216" y="93"/>
                  </a:lnTo>
                  <a:lnTo>
                    <a:pt x="213" y="98"/>
                  </a:lnTo>
                  <a:lnTo>
                    <a:pt x="213" y="107"/>
                  </a:lnTo>
                  <a:lnTo>
                    <a:pt x="211" y="112"/>
                  </a:lnTo>
                  <a:lnTo>
                    <a:pt x="194" y="129"/>
                  </a:lnTo>
                  <a:lnTo>
                    <a:pt x="192" y="134"/>
                  </a:lnTo>
                  <a:lnTo>
                    <a:pt x="187" y="143"/>
                  </a:lnTo>
                  <a:lnTo>
                    <a:pt x="180" y="153"/>
                  </a:lnTo>
                  <a:lnTo>
                    <a:pt x="173" y="160"/>
                  </a:lnTo>
                  <a:lnTo>
                    <a:pt x="161" y="174"/>
                  </a:lnTo>
                  <a:lnTo>
                    <a:pt x="161" y="179"/>
                  </a:lnTo>
                  <a:lnTo>
                    <a:pt x="161" y="181"/>
                  </a:lnTo>
                  <a:lnTo>
                    <a:pt x="164" y="184"/>
                  </a:lnTo>
                  <a:lnTo>
                    <a:pt x="166" y="184"/>
                  </a:lnTo>
                  <a:lnTo>
                    <a:pt x="168" y="181"/>
                  </a:lnTo>
                  <a:lnTo>
                    <a:pt x="178" y="176"/>
                  </a:lnTo>
                  <a:lnTo>
                    <a:pt x="190" y="169"/>
                  </a:lnTo>
                  <a:lnTo>
                    <a:pt x="197" y="165"/>
                  </a:lnTo>
                  <a:lnTo>
                    <a:pt x="211" y="160"/>
                  </a:lnTo>
                  <a:lnTo>
                    <a:pt x="220" y="160"/>
                  </a:lnTo>
                  <a:lnTo>
                    <a:pt x="228" y="162"/>
                  </a:lnTo>
                  <a:lnTo>
                    <a:pt x="235" y="167"/>
                  </a:lnTo>
                  <a:lnTo>
                    <a:pt x="237" y="169"/>
                  </a:lnTo>
                  <a:lnTo>
                    <a:pt x="239" y="172"/>
                  </a:lnTo>
                  <a:lnTo>
                    <a:pt x="242" y="172"/>
                  </a:lnTo>
                  <a:lnTo>
                    <a:pt x="247" y="172"/>
                  </a:lnTo>
                  <a:lnTo>
                    <a:pt x="251" y="174"/>
                  </a:lnTo>
                  <a:lnTo>
                    <a:pt x="254" y="176"/>
                  </a:lnTo>
                  <a:lnTo>
                    <a:pt x="254" y="205"/>
                  </a:lnTo>
                  <a:lnTo>
                    <a:pt x="249" y="226"/>
                  </a:lnTo>
                  <a:lnTo>
                    <a:pt x="242" y="241"/>
                  </a:lnTo>
                  <a:lnTo>
                    <a:pt x="247" y="269"/>
                  </a:lnTo>
                  <a:lnTo>
                    <a:pt x="247" y="274"/>
                  </a:lnTo>
                  <a:lnTo>
                    <a:pt x="244" y="279"/>
                  </a:lnTo>
                  <a:lnTo>
                    <a:pt x="242" y="279"/>
                  </a:lnTo>
                  <a:lnTo>
                    <a:pt x="239" y="281"/>
                  </a:lnTo>
                  <a:lnTo>
                    <a:pt x="239" y="286"/>
                  </a:lnTo>
                  <a:lnTo>
                    <a:pt x="239" y="288"/>
                  </a:lnTo>
                  <a:lnTo>
                    <a:pt x="242" y="291"/>
                  </a:lnTo>
                  <a:lnTo>
                    <a:pt x="244" y="293"/>
                  </a:lnTo>
                  <a:lnTo>
                    <a:pt x="244" y="298"/>
                  </a:lnTo>
                  <a:lnTo>
                    <a:pt x="244" y="303"/>
                  </a:lnTo>
                  <a:lnTo>
                    <a:pt x="237" y="322"/>
                  </a:lnTo>
                  <a:lnTo>
                    <a:pt x="237" y="326"/>
                  </a:lnTo>
                  <a:lnTo>
                    <a:pt x="237" y="331"/>
                  </a:lnTo>
                  <a:lnTo>
                    <a:pt x="235" y="334"/>
                  </a:lnTo>
                  <a:lnTo>
                    <a:pt x="230" y="336"/>
                  </a:lnTo>
                  <a:lnTo>
                    <a:pt x="228" y="338"/>
                  </a:lnTo>
                  <a:lnTo>
                    <a:pt x="228" y="338"/>
                  </a:lnTo>
                  <a:lnTo>
                    <a:pt x="230" y="341"/>
                  </a:lnTo>
                  <a:lnTo>
                    <a:pt x="232" y="343"/>
                  </a:lnTo>
                  <a:lnTo>
                    <a:pt x="235" y="348"/>
                  </a:lnTo>
                  <a:lnTo>
                    <a:pt x="235" y="350"/>
                  </a:lnTo>
                  <a:lnTo>
                    <a:pt x="235" y="353"/>
                  </a:lnTo>
                  <a:lnTo>
                    <a:pt x="232" y="362"/>
                  </a:lnTo>
                  <a:lnTo>
                    <a:pt x="235" y="364"/>
                  </a:lnTo>
                  <a:lnTo>
                    <a:pt x="232" y="369"/>
                  </a:lnTo>
                  <a:lnTo>
                    <a:pt x="228" y="381"/>
                  </a:lnTo>
                  <a:lnTo>
                    <a:pt x="225" y="391"/>
                  </a:lnTo>
                  <a:lnTo>
                    <a:pt x="228" y="393"/>
                  </a:lnTo>
                  <a:lnTo>
                    <a:pt x="232" y="398"/>
                  </a:lnTo>
                  <a:lnTo>
                    <a:pt x="228" y="403"/>
                  </a:lnTo>
                  <a:lnTo>
                    <a:pt x="228" y="405"/>
                  </a:lnTo>
                  <a:lnTo>
                    <a:pt x="228" y="422"/>
                  </a:lnTo>
                  <a:lnTo>
                    <a:pt x="223" y="431"/>
                  </a:lnTo>
                  <a:lnTo>
                    <a:pt x="225" y="436"/>
                  </a:lnTo>
                  <a:lnTo>
                    <a:pt x="225" y="443"/>
                  </a:lnTo>
                  <a:lnTo>
                    <a:pt x="223" y="448"/>
                  </a:lnTo>
                  <a:lnTo>
                    <a:pt x="220" y="455"/>
                  </a:lnTo>
                  <a:lnTo>
                    <a:pt x="220" y="467"/>
                  </a:lnTo>
                  <a:lnTo>
                    <a:pt x="220" y="474"/>
                  </a:lnTo>
                  <a:lnTo>
                    <a:pt x="220" y="481"/>
                  </a:lnTo>
                  <a:lnTo>
                    <a:pt x="218" y="483"/>
                  </a:lnTo>
                  <a:lnTo>
                    <a:pt x="218" y="486"/>
                  </a:lnTo>
                  <a:lnTo>
                    <a:pt x="218" y="488"/>
                  </a:lnTo>
                  <a:lnTo>
                    <a:pt x="220" y="498"/>
                  </a:lnTo>
                  <a:lnTo>
                    <a:pt x="218" y="500"/>
                  </a:lnTo>
                  <a:lnTo>
                    <a:pt x="216" y="505"/>
                  </a:lnTo>
                  <a:lnTo>
                    <a:pt x="218" y="510"/>
                  </a:lnTo>
                  <a:lnTo>
                    <a:pt x="220" y="514"/>
                  </a:lnTo>
                  <a:lnTo>
                    <a:pt x="230" y="519"/>
                  </a:lnTo>
                  <a:lnTo>
                    <a:pt x="235" y="522"/>
                  </a:lnTo>
                  <a:lnTo>
                    <a:pt x="237" y="524"/>
                  </a:lnTo>
                  <a:lnTo>
                    <a:pt x="242" y="529"/>
                  </a:lnTo>
                  <a:lnTo>
                    <a:pt x="242" y="531"/>
                  </a:lnTo>
                  <a:lnTo>
                    <a:pt x="242" y="533"/>
                  </a:lnTo>
                  <a:lnTo>
                    <a:pt x="239" y="538"/>
                  </a:lnTo>
                  <a:lnTo>
                    <a:pt x="237" y="543"/>
                  </a:lnTo>
                  <a:lnTo>
                    <a:pt x="235" y="555"/>
                  </a:lnTo>
                  <a:lnTo>
                    <a:pt x="235" y="560"/>
                  </a:lnTo>
                  <a:lnTo>
                    <a:pt x="235" y="564"/>
                  </a:lnTo>
                  <a:lnTo>
                    <a:pt x="232" y="569"/>
                  </a:lnTo>
                  <a:lnTo>
                    <a:pt x="228" y="574"/>
                  </a:lnTo>
                  <a:lnTo>
                    <a:pt x="228" y="576"/>
                  </a:lnTo>
                  <a:lnTo>
                    <a:pt x="228" y="576"/>
                  </a:lnTo>
                  <a:lnTo>
                    <a:pt x="225" y="581"/>
                  </a:lnTo>
                  <a:lnTo>
                    <a:pt x="225" y="583"/>
                  </a:lnTo>
                  <a:lnTo>
                    <a:pt x="225" y="586"/>
                  </a:lnTo>
                  <a:lnTo>
                    <a:pt x="228" y="586"/>
                  </a:lnTo>
                  <a:lnTo>
                    <a:pt x="322" y="491"/>
                  </a:lnTo>
                  <a:lnTo>
                    <a:pt x="322" y="488"/>
                  </a:lnTo>
                  <a:lnTo>
                    <a:pt x="327" y="481"/>
                  </a:lnTo>
                  <a:lnTo>
                    <a:pt x="337" y="474"/>
                  </a:lnTo>
                  <a:lnTo>
                    <a:pt x="337" y="469"/>
                  </a:lnTo>
                  <a:lnTo>
                    <a:pt x="341" y="469"/>
                  </a:lnTo>
                  <a:lnTo>
                    <a:pt x="346" y="467"/>
                  </a:lnTo>
                  <a:lnTo>
                    <a:pt x="348" y="464"/>
                  </a:lnTo>
                  <a:lnTo>
                    <a:pt x="348" y="460"/>
                  </a:lnTo>
                  <a:lnTo>
                    <a:pt x="412" y="400"/>
                  </a:lnTo>
                  <a:lnTo>
                    <a:pt x="417" y="398"/>
                  </a:lnTo>
                  <a:lnTo>
                    <a:pt x="417" y="395"/>
                  </a:lnTo>
                  <a:lnTo>
                    <a:pt x="422" y="393"/>
                  </a:lnTo>
                  <a:lnTo>
                    <a:pt x="427" y="391"/>
                  </a:lnTo>
                  <a:lnTo>
                    <a:pt x="429" y="388"/>
                  </a:lnTo>
                  <a:lnTo>
                    <a:pt x="431" y="391"/>
                  </a:lnTo>
                  <a:lnTo>
                    <a:pt x="434" y="384"/>
                  </a:lnTo>
                  <a:lnTo>
                    <a:pt x="438" y="376"/>
                  </a:lnTo>
                  <a:lnTo>
                    <a:pt x="443" y="374"/>
                  </a:lnTo>
                  <a:lnTo>
                    <a:pt x="465" y="355"/>
                  </a:lnTo>
                  <a:lnTo>
                    <a:pt x="467" y="353"/>
                  </a:lnTo>
                  <a:lnTo>
                    <a:pt x="469" y="345"/>
                  </a:lnTo>
                  <a:lnTo>
                    <a:pt x="472" y="341"/>
                  </a:lnTo>
                  <a:lnTo>
                    <a:pt x="472" y="336"/>
                  </a:lnTo>
                  <a:lnTo>
                    <a:pt x="469" y="331"/>
                  </a:lnTo>
                  <a:lnTo>
                    <a:pt x="472" y="324"/>
                  </a:lnTo>
                  <a:lnTo>
                    <a:pt x="479" y="248"/>
                  </a:lnTo>
                  <a:lnTo>
                    <a:pt x="476" y="243"/>
                  </a:lnTo>
                  <a:lnTo>
                    <a:pt x="476" y="238"/>
                  </a:lnTo>
                  <a:lnTo>
                    <a:pt x="479" y="234"/>
                  </a:lnTo>
                  <a:lnTo>
                    <a:pt x="481" y="198"/>
                  </a:lnTo>
                  <a:lnTo>
                    <a:pt x="481" y="193"/>
                  </a:lnTo>
                  <a:lnTo>
                    <a:pt x="479" y="186"/>
                  </a:lnTo>
                  <a:lnTo>
                    <a:pt x="479" y="179"/>
                  </a:lnTo>
                  <a:lnTo>
                    <a:pt x="457" y="174"/>
                  </a:lnTo>
                  <a:lnTo>
                    <a:pt x="450" y="169"/>
                  </a:lnTo>
                  <a:lnTo>
                    <a:pt x="450" y="169"/>
                  </a:lnTo>
                  <a:lnTo>
                    <a:pt x="453" y="167"/>
                  </a:lnTo>
                  <a:lnTo>
                    <a:pt x="455" y="165"/>
                  </a:lnTo>
                  <a:lnTo>
                    <a:pt x="457" y="165"/>
                  </a:lnTo>
                  <a:lnTo>
                    <a:pt x="462" y="160"/>
                  </a:lnTo>
                  <a:lnTo>
                    <a:pt x="474" y="148"/>
                  </a:lnTo>
                  <a:lnTo>
                    <a:pt x="498" y="112"/>
                  </a:lnTo>
                  <a:lnTo>
                    <a:pt x="514" y="112"/>
                  </a:lnTo>
                  <a:lnTo>
                    <a:pt x="519" y="112"/>
                  </a:lnTo>
                  <a:lnTo>
                    <a:pt x="521" y="112"/>
                  </a:lnTo>
                  <a:lnTo>
                    <a:pt x="526" y="115"/>
                  </a:lnTo>
                  <a:lnTo>
                    <a:pt x="528" y="117"/>
                  </a:lnTo>
                  <a:lnTo>
                    <a:pt x="533" y="129"/>
                  </a:lnTo>
                  <a:lnTo>
                    <a:pt x="533" y="150"/>
                  </a:lnTo>
                  <a:lnTo>
                    <a:pt x="526" y="219"/>
                  </a:lnTo>
                  <a:lnTo>
                    <a:pt x="526" y="226"/>
                  </a:lnTo>
                  <a:lnTo>
                    <a:pt x="531" y="236"/>
                  </a:lnTo>
                  <a:lnTo>
                    <a:pt x="533" y="238"/>
                  </a:lnTo>
                  <a:lnTo>
                    <a:pt x="545" y="243"/>
                  </a:lnTo>
                  <a:lnTo>
                    <a:pt x="552" y="245"/>
                  </a:lnTo>
                  <a:lnTo>
                    <a:pt x="559" y="245"/>
                  </a:lnTo>
                  <a:lnTo>
                    <a:pt x="571" y="243"/>
                  </a:lnTo>
                  <a:lnTo>
                    <a:pt x="578" y="241"/>
                  </a:lnTo>
                  <a:lnTo>
                    <a:pt x="592" y="234"/>
                  </a:lnTo>
                  <a:lnTo>
                    <a:pt x="621" y="22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169" y="1683"/>
              <a:ext cx="171" cy="147"/>
            </a:xfrm>
            <a:custGeom>
              <a:avLst/>
              <a:gdLst>
                <a:gd name="T0" fmla="*/ 161 w 171"/>
                <a:gd name="T1" fmla="*/ 45 h 147"/>
                <a:gd name="T2" fmla="*/ 168 w 171"/>
                <a:gd name="T3" fmla="*/ 59 h 147"/>
                <a:gd name="T4" fmla="*/ 171 w 171"/>
                <a:gd name="T5" fmla="*/ 67 h 147"/>
                <a:gd name="T6" fmla="*/ 171 w 171"/>
                <a:gd name="T7" fmla="*/ 83 h 147"/>
                <a:gd name="T8" fmla="*/ 166 w 171"/>
                <a:gd name="T9" fmla="*/ 97 h 147"/>
                <a:gd name="T10" fmla="*/ 166 w 171"/>
                <a:gd name="T11" fmla="*/ 100 h 147"/>
                <a:gd name="T12" fmla="*/ 161 w 171"/>
                <a:gd name="T13" fmla="*/ 107 h 147"/>
                <a:gd name="T14" fmla="*/ 156 w 171"/>
                <a:gd name="T15" fmla="*/ 109 h 147"/>
                <a:gd name="T16" fmla="*/ 149 w 171"/>
                <a:gd name="T17" fmla="*/ 112 h 147"/>
                <a:gd name="T18" fmla="*/ 142 w 171"/>
                <a:gd name="T19" fmla="*/ 114 h 147"/>
                <a:gd name="T20" fmla="*/ 116 w 171"/>
                <a:gd name="T21" fmla="*/ 116 h 147"/>
                <a:gd name="T22" fmla="*/ 109 w 171"/>
                <a:gd name="T23" fmla="*/ 119 h 147"/>
                <a:gd name="T24" fmla="*/ 95 w 171"/>
                <a:gd name="T25" fmla="*/ 124 h 147"/>
                <a:gd name="T26" fmla="*/ 66 w 171"/>
                <a:gd name="T27" fmla="*/ 131 h 147"/>
                <a:gd name="T28" fmla="*/ 52 w 171"/>
                <a:gd name="T29" fmla="*/ 138 h 147"/>
                <a:gd name="T30" fmla="*/ 50 w 171"/>
                <a:gd name="T31" fmla="*/ 140 h 147"/>
                <a:gd name="T32" fmla="*/ 47 w 171"/>
                <a:gd name="T33" fmla="*/ 140 h 147"/>
                <a:gd name="T34" fmla="*/ 43 w 171"/>
                <a:gd name="T35" fmla="*/ 140 h 147"/>
                <a:gd name="T36" fmla="*/ 40 w 171"/>
                <a:gd name="T37" fmla="*/ 140 h 147"/>
                <a:gd name="T38" fmla="*/ 38 w 171"/>
                <a:gd name="T39" fmla="*/ 143 h 147"/>
                <a:gd name="T40" fmla="*/ 36 w 171"/>
                <a:gd name="T41" fmla="*/ 143 h 147"/>
                <a:gd name="T42" fmla="*/ 33 w 171"/>
                <a:gd name="T43" fmla="*/ 147 h 147"/>
                <a:gd name="T44" fmla="*/ 33 w 171"/>
                <a:gd name="T45" fmla="*/ 145 h 147"/>
                <a:gd name="T46" fmla="*/ 33 w 171"/>
                <a:gd name="T47" fmla="*/ 143 h 147"/>
                <a:gd name="T48" fmla="*/ 36 w 171"/>
                <a:gd name="T49" fmla="*/ 140 h 147"/>
                <a:gd name="T50" fmla="*/ 40 w 171"/>
                <a:gd name="T51" fmla="*/ 133 h 147"/>
                <a:gd name="T52" fmla="*/ 40 w 171"/>
                <a:gd name="T53" fmla="*/ 131 h 147"/>
                <a:gd name="T54" fmla="*/ 45 w 171"/>
                <a:gd name="T55" fmla="*/ 131 h 147"/>
                <a:gd name="T56" fmla="*/ 50 w 171"/>
                <a:gd name="T57" fmla="*/ 128 h 147"/>
                <a:gd name="T58" fmla="*/ 57 w 171"/>
                <a:gd name="T59" fmla="*/ 121 h 147"/>
                <a:gd name="T60" fmla="*/ 69 w 171"/>
                <a:gd name="T61" fmla="*/ 102 h 147"/>
                <a:gd name="T62" fmla="*/ 64 w 171"/>
                <a:gd name="T63" fmla="*/ 90 h 147"/>
                <a:gd name="T64" fmla="*/ 62 w 171"/>
                <a:gd name="T65" fmla="*/ 83 h 147"/>
                <a:gd name="T66" fmla="*/ 59 w 171"/>
                <a:gd name="T67" fmla="*/ 78 h 147"/>
                <a:gd name="T68" fmla="*/ 24 w 171"/>
                <a:gd name="T69" fmla="*/ 40 h 147"/>
                <a:gd name="T70" fmla="*/ 12 w 171"/>
                <a:gd name="T71" fmla="*/ 24 h 147"/>
                <a:gd name="T72" fmla="*/ 7 w 171"/>
                <a:gd name="T73" fmla="*/ 17 h 147"/>
                <a:gd name="T74" fmla="*/ 5 w 171"/>
                <a:gd name="T75" fmla="*/ 17 h 147"/>
                <a:gd name="T76" fmla="*/ 2 w 171"/>
                <a:gd name="T77" fmla="*/ 12 h 147"/>
                <a:gd name="T78" fmla="*/ 2 w 171"/>
                <a:gd name="T79" fmla="*/ 9 h 147"/>
                <a:gd name="T80" fmla="*/ 0 w 171"/>
                <a:gd name="T81" fmla="*/ 0 h 147"/>
                <a:gd name="T82" fmla="*/ 31 w 171"/>
                <a:gd name="T83" fmla="*/ 12 h 147"/>
                <a:gd name="T84" fmla="*/ 38 w 171"/>
                <a:gd name="T85" fmla="*/ 14 h 147"/>
                <a:gd name="T86" fmla="*/ 55 w 171"/>
                <a:gd name="T87" fmla="*/ 17 h 147"/>
                <a:gd name="T88" fmla="*/ 85 w 171"/>
                <a:gd name="T89" fmla="*/ 24 h 147"/>
                <a:gd name="T90" fmla="*/ 90 w 171"/>
                <a:gd name="T91" fmla="*/ 21 h 147"/>
                <a:gd name="T92" fmla="*/ 95 w 171"/>
                <a:gd name="T93" fmla="*/ 21 h 147"/>
                <a:gd name="T94" fmla="*/ 100 w 171"/>
                <a:gd name="T95" fmla="*/ 21 h 147"/>
                <a:gd name="T96" fmla="*/ 104 w 171"/>
                <a:gd name="T97" fmla="*/ 21 h 147"/>
                <a:gd name="T98" fmla="*/ 123 w 171"/>
                <a:gd name="T99" fmla="*/ 26 h 147"/>
                <a:gd name="T100" fmla="*/ 152 w 171"/>
                <a:gd name="T101" fmla="*/ 38 h 147"/>
                <a:gd name="T102" fmla="*/ 156 w 171"/>
                <a:gd name="T103" fmla="*/ 38 h 147"/>
                <a:gd name="T104" fmla="*/ 161 w 171"/>
                <a:gd name="T105" fmla="*/ 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1" h="147">
                  <a:moveTo>
                    <a:pt x="161" y="45"/>
                  </a:moveTo>
                  <a:lnTo>
                    <a:pt x="168" y="59"/>
                  </a:lnTo>
                  <a:lnTo>
                    <a:pt x="171" y="67"/>
                  </a:lnTo>
                  <a:lnTo>
                    <a:pt x="171" y="83"/>
                  </a:lnTo>
                  <a:lnTo>
                    <a:pt x="166" y="97"/>
                  </a:lnTo>
                  <a:lnTo>
                    <a:pt x="166" y="100"/>
                  </a:lnTo>
                  <a:lnTo>
                    <a:pt x="161" y="107"/>
                  </a:lnTo>
                  <a:lnTo>
                    <a:pt x="156" y="109"/>
                  </a:lnTo>
                  <a:lnTo>
                    <a:pt x="149" y="112"/>
                  </a:lnTo>
                  <a:lnTo>
                    <a:pt x="142" y="114"/>
                  </a:lnTo>
                  <a:lnTo>
                    <a:pt x="116" y="116"/>
                  </a:lnTo>
                  <a:lnTo>
                    <a:pt x="109" y="119"/>
                  </a:lnTo>
                  <a:lnTo>
                    <a:pt x="95" y="124"/>
                  </a:lnTo>
                  <a:lnTo>
                    <a:pt x="66" y="131"/>
                  </a:lnTo>
                  <a:lnTo>
                    <a:pt x="52" y="138"/>
                  </a:lnTo>
                  <a:lnTo>
                    <a:pt x="50" y="140"/>
                  </a:lnTo>
                  <a:lnTo>
                    <a:pt x="47" y="140"/>
                  </a:lnTo>
                  <a:lnTo>
                    <a:pt x="43" y="140"/>
                  </a:lnTo>
                  <a:lnTo>
                    <a:pt x="40" y="140"/>
                  </a:lnTo>
                  <a:lnTo>
                    <a:pt x="38" y="143"/>
                  </a:lnTo>
                  <a:lnTo>
                    <a:pt x="36" y="143"/>
                  </a:lnTo>
                  <a:lnTo>
                    <a:pt x="33" y="147"/>
                  </a:lnTo>
                  <a:lnTo>
                    <a:pt x="33" y="145"/>
                  </a:lnTo>
                  <a:lnTo>
                    <a:pt x="33" y="143"/>
                  </a:lnTo>
                  <a:lnTo>
                    <a:pt x="36" y="140"/>
                  </a:lnTo>
                  <a:lnTo>
                    <a:pt x="40" y="133"/>
                  </a:lnTo>
                  <a:lnTo>
                    <a:pt x="40" y="131"/>
                  </a:lnTo>
                  <a:lnTo>
                    <a:pt x="45" y="131"/>
                  </a:lnTo>
                  <a:lnTo>
                    <a:pt x="50" y="128"/>
                  </a:lnTo>
                  <a:lnTo>
                    <a:pt x="57" y="121"/>
                  </a:lnTo>
                  <a:lnTo>
                    <a:pt x="69" y="102"/>
                  </a:lnTo>
                  <a:lnTo>
                    <a:pt x="64" y="90"/>
                  </a:lnTo>
                  <a:lnTo>
                    <a:pt x="62" y="83"/>
                  </a:lnTo>
                  <a:lnTo>
                    <a:pt x="59" y="78"/>
                  </a:lnTo>
                  <a:lnTo>
                    <a:pt x="24" y="40"/>
                  </a:lnTo>
                  <a:lnTo>
                    <a:pt x="12" y="24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0"/>
                  </a:lnTo>
                  <a:lnTo>
                    <a:pt x="31" y="12"/>
                  </a:lnTo>
                  <a:lnTo>
                    <a:pt x="38" y="14"/>
                  </a:lnTo>
                  <a:lnTo>
                    <a:pt x="55" y="17"/>
                  </a:lnTo>
                  <a:lnTo>
                    <a:pt x="85" y="24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100" y="21"/>
                  </a:lnTo>
                  <a:lnTo>
                    <a:pt x="104" y="21"/>
                  </a:lnTo>
                  <a:lnTo>
                    <a:pt x="123" y="26"/>
                  </a:lnTo>
                  <a:lnTo>
                    <a:pt x="152" y="38"/>
                  </a:lnTo>
                  <a:lnTo>
                    <a:pt x="156" y="38"/>
                  </a:lnTo>
                  <a:lnTo>
                    <a:pt x="161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3169" y="1683"/>
              <a:ext cx="171" cy="147"/>
            </a:xfrm>
            <a:custGeom>
              <a:avLst/>
              <a:gdLst>
                <a:gd name="T0" fmla="*/ 161 w 171"/>
                <a:gd name="T1" fmla="*/ 45 h 147"/>
                <a:gd name="T2" fmla="*/ 168 w 171"/>
                <a:gd name="T3" fmla="*/ 59 h 147"/>
                <a:gd name="T4" fmla="*/ 171 w 171"/>
                <a:gd name="T5" fmla="*/ 67 h 147"/>
                <a:gd name="T6" fmla="*/ 171 w 171"/>
                <a:gd name="T7" fmla="*/ 83 h 147"/>
                <a:gd name="T8" fmla="*/ 166 w 171"/>
                <a:gd name="T9" fmla="*/ 97 h 147"/>
                <a:gd name="T10" fmla="*/ 166 w 171"/>
                <a:gd name="T11" fmla="*/ 100 h 147"/>
                <a:gd name="T12" fmla="*/ 161 w 171"/>
                <a:gd name="T13" fmla="*/ 107 h 147"/>
                <a:gd name="T14" fmla="*/ 156 w 171"/>
                <a:gd name="T15" fmla="*/ 109 h 147"/>
                <a:gd name="T16" fmla="*/ 149 w 171"/>
                <a:gd name="T17" fmla="*/ 112 h 147"/>
                <a:gd name="T18" fmla="*/ 142 w 171"/>
                <a:gd name="T19" fmla="*/ 114 h 147"/>
                <a:gd name="T20" fmla="*/ 116 w 171"/>
                <a:gd name="T21" fmla="*/ 116 h 147"/>
                <a:gd name="T22" fmla="*/ 109 w 171"/>
                <a:gd name="T23" fmla="*/ 119 h 147"/>
                <a:gd name="T24" fmla="*/ 95 w 171"/>
                <a:gd name="T25" fmla="*/ 124 h 147"/>
                <a:gd name="T26" fmla="*/ 66 w 171"/>
                <a:gd name="T27" fmla="*/ 131 h 147"/>
                <a:gd name="T28" fmla="*/ 52 w 171"/>
                <a:gd name="T29" fmla="*/ 138 h 147"/>
                <a:gd name="T30" fmla="*/ 50 w 171"/>
                <a:gd name="T31" fmla="*/ 140 h 147"/>
                <a:gd name="T32" fmla="*/ 47 w 171"/>
                <a:gd name="T33" fmla="*/ 140 h 147"/>
                <a:gd name="T34" fmla="*/ 43 w 171"/>
                <a:gd name="T35" fmla="*/ 140 h 147"/>
                <a:gd name="T36" fmla="*/ 40 w 171"/>
                <a:gd name="T37" fmla="*/ 140 h 147"/>
                <a:gd name="T38" fmla="*/ 38 w 171"/>
                <a:gd name="T39" fmla="*/ 143 h 147"/>
                <a:gd name="T40" fmla="*/ 36 w 171"/>
                <a:gd name="T41" fmla="*/ 143 h 147"/>
                <a:gd name="T42" fmla="*/ 33 w 171"/>
                <a:gd name="T43" fmla="*/ 147 h 147"/>
                <a:gd name="T44" fmla="*/ 33 w 171"/>
                <a:gd name="T45" fmla="*/ 145 h 147"/>
                <a:gd name="T46" fmla="*/ 33 w 171"/>
                <a:gd name="T47" fmla="*/ 143 h 147"/>
                <a:gd name="T48" fmla="*/ 36 w 171"/>
                <a:gd name="T49" fmla="*/ 140 h 147"/>
                <a:gd name="T50" fmla="*/ 40 w 171"/>
                <a:gd name="T51" fmla="*/ 133 h 147"/>
                <a:gd name="T52" fmla="*/ 40 w 171"/>
                <a:gd name="T53" fmla="*/ 131 h 147"/>
                <a:gd name="T54" fmla="*/ 45 w 171"/>
                <a:gd name="T55" fmla="*/ 131 h 147"/>
                <a:gd name="T56" fmla="*/ 50 w 171"/>
                <a:gd name="T57" fmla="*/ 128 h 147"/>
                <a:gd name="T58" fmla="*/ 57 w 171"/>
                <a:gd name="T59" fmla="*/ 121 h 147"/>
                <a:gd name="T60" fmla="*/ 69 w 171"/>
                <a:gd name="T61" fmla="*/ 102 h 147"/>
                <a:gd name="T62" fmla="*/ 64 w 171"/>
                <a:gd name="T63" fmla="*/ 90 h 147"/>
                <a:gd name="T64" fmla="*/ 62 w 171"/>
                <a:gd name="T65" fmla="*/ 83 h 147"/>
                <a:gd name="T66" fmla="*/ 59 w 171"/>
                <a:gd name="T67" fmla="*/ 78 h 147"/>
                <a:gd name="T68" fmla="*/ 24 w 171"/>
                <a:gd name="T69" fmla="*/ 40 h 147"/>
                <a:gd name="T70" fmla="*/ 12 w 171"/>
                <a:gd name="T71" fmla="*/ 24 h 147"/>
                <a:gd name="T72" fmla="*/ 7 w 171"/>
                <a:gd name="T73" fmla="*/ 17 h 147"/>
                <a:gd name="T74" fmla="*/ 5 w 171"/>
                <a:gd name="T75" fmla="*/ 17 h 147"/>
                <a:gd name="T76" fmla="*/ 2 w 171"/>
                <a:gd name="T77" fmla="*/ 12 h 147"/>
                <a:gd name="T78" fmla="*/ 2 w 171"/>
                <a:gd name="T79" fmla="*/ 9 h 147"/>
                <a:gd name="T80" fmla="*/ 0 w 171"/>
                <a:gd name="T81" fmla="*/ 0 h 147"/>
                <a:gd name="T82" fmla="*/ 31 w 171"/>
                <a:gd name="T83" fmla="*/ 12 h 147"/>
                <a:gd name="T84" fmla="*/ 38 w 171"/>
                <a:gd name="T85" fmla="*/ 14 h 147"/>
                <a:gd name="T86" fmla="*/ 55 w 171"/>
                <a:gd name="T87" fmla="*/ 17 h 147"/>
                <a:gd name="T88" fmla="*/ 85 w 171"/>
                <a:gd name="T89" fmla="*/ 24 h 147"/>
                <a:gd name="T90" fmla="*/ 90 w 171"/>
                <a:gd name="T91" fmla="*/ 21 h 147"/>
                <a:gd name="T92" fmla="*/ 95 w 171"/>
                <a:gd name="T93" fmla="*/ 21 h 147"/>
                <a:gd name="T94" fmla="*/ 100 w 171"/>
                <a:gd name="T95" fmla="*/ 21 h 147"/>
                <a:gd name="T96" fmla="*/ 104 w 171"/>
                <a:gd name="T97" fmla="*/ 21 h 147"/>
                <a:gd name="T98" fmla="*/ 123 w 171"/>
                <a:gd name="T99" fmla="*/ 26 h 147"/>
                <a:gd name="T100" fmla="*/ 152 w 171"/>
                <a:gd name="T101" fmla="*/ 38 h 147"/>
                <a:gd name="T102" fmla="*/ 156 w 171"/>
                <a:gd name="T103" fmla="*/ 38 h 147"/>
                <a:gd name="T104" fmla="*/ 161 w 171"/>
                <a:gd name="T105" fmla="*/ 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1" h="147">
                  <a:moveTo>
                    <a:pt x="161" y="45"/>
                  </a:moveTo>
                  <a:lnTo>
                    <a:pt x="168" y="59"/>
                  </a:lnTo>
                  <a:lnTo>
                    <a:pt x="171" y="67"/>
                  </a:lnTo>
                  <a:lnTo>
                    <a:pt x="171" y="83"/>
                  </a:lnTo>
                  <a:lnTo>
                    <a:pt x="166" y="97"/>
                  </a:lnTo>
                  <a:lnTo>
                    <a:pt x="166" y="100"/>
                  </a:lnTo>
                  <a:lnTo>
                    <a:pt x="161" y="107"/>
                  </a:lnTo>
                  <a:lnTo>
                    <a:pt x="156" y="109"/>
                  </a:lnTo>
                  <a:lnTo>
                    <a:pt x="149" y="112"/>
                  </a:lnTo>
                  <a:lnTo>
                    <a:pt x="142" y="114"/>
                  </a:lnTo>
                  <a:lnTo>
                    <a:pt x="116" y="116"/>
                  </a:lnTo>
                  <a:lnTo>
                    <a:pt x="109" y="119"/>
                  </a:lnTo>
                  <a:lnTo>
                    <a:pt x="95" y="124"/>
                  </a:lnTo>
                  <a:lnTo>
                    <a:pt x="66" y="131"/>
                  </a:lnTo>
                  <a:lnTo>
                    <a:pt x="52" y="138"/>
                  </a:lnTo>
                  <a:lnTo>
                    <a:pt x="50" y="140"/>
                  </a:lnTo>
                  <a:lnTo>
                    <a:pt x="47" y="140"/>
                  </a:lnTo>
                  <a:lnTo>
                    <a:pt x="43" y="140"/>
                  </a:lnTo>
                  <a:lnTo>
                    <a:pt x="40" y="140"/>
                  </a:lnTo>
                  <a:lnTo>
                    <a:pt x="38" y="143"/>
                  </a:lnTo>
                  <a:lnTo>
                    <a:pt x="36" y="143"/>
                  </a:lnTo>
                  <a:lnTo>
                    <a:pt x="33" y="147"/>
                  </a:lnTo>
                  <a:lnTo>
                    <a:pt x="33" y="145"/>
                  </a:lnTo>
                  <a:lnTo>
                    <a:pt x="33" y="143"/>
                  </a:lnTo>
                  <a:lnTo>
                    <a:pt x="36" y="140"/>
                  </a:lnTo>
                  <a:lnTo>
                    <a:pt x="40" y="133"/>
                  </a:lnTo>
                  <a:lnTo>
                    <a:pt x="40" y="131"/>
                  </a:lnTo>
                  <a:lnTo>
                    <a:pt x="45" y="131"/>
                  </a:lnTo>
                  <a:lnTo>
                    <a:pt x="50" y="128"/>
                  </a:lnTo>
                  <a:lnTo>
                    <a:pt x="57" y="121"/>
                  </a:lnTo>
                  <a:lnTo>
                    <a:pt x="69" y="102"/>
                  </a:lnTo>
                  <a:lnTo>
                    <a:pt x="64" y="90"/>
                  </a:lnTo>
                  <a:lnTo>
                    <a:pt x="62" y="83"/>
                  </a:lnTo>
                  <a:lnTo>
                    <a:pt x="59" y="78"/>
                  </a:lnTo>
                  <a:lnTo>
                    <a:pt x="24" y="40"/>
                  </a:lnTo>
                  <a:lnTo>
                    <a:pt x="12" y="24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0"/>
                  </a:lnTo>
                  <a:lnTo>
                    <a:pt x="31" y="12"/>
                  </a:lnTo>
                  <a:lnTo>
                    <a:pt x="38" y="14"/>
                  </a:lnTo>
                  <a:lnTo>
                    <a:pt x="55" y="17"/>
                  </a:lnTo>
                  <a:lnTo>
                    <a:pt x="85" y="24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100" y="21"/>
                  </a:lnTo>
                  <a:lnTo>
                    <a:pt x="104" y="21"/>
                  </a:lnTo>
                  <a:lnTo>
                    <a:pt x="123" y="26"/>
                  </a:lnTo>
                  <a:lnTo>
                    <a:pt x="152" y="38"/>
                  </a:lnTo>
                  <a:lnTo>
                    <a:pt x="156" y="38"/>
                  </a:lnTo>
                  <a:lnTo>
                    <a:pt x="161" y="4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3003" y="1942"/>
              <a:ext cx="299" cy="693"/>
            </a:xfrm>
            <a:custGeom>
              <a:avLst/>
              <a:gdLst>
                <a:gd name="T0" fmla="*/ 116 w 126"/>
                <a:gd name="T1" fmla="*/ 34 h 291"/>
                <a:gd name="T2" fmla="*/ 105 w 126"/>
                <a:gd name="T3" fmla="*/ 60 h 291"/>
                <a:gd name="T4" fmla="*/ 98 w 126"/>
                <a:gd name="T5" fmla="*/ 72 h 291"/>
                <a:gd name="T6" fmla="*/ 90 w 126"/>
                <a:gd name="T7" fmla="*/ 86 h 291"/>
                <a:gd name="T8" fmla="*/ 86 w 126"/>
                <a:gd name="T9" fmla="*/ 93 h 291"/>
                <a:gd name="T10" fmla="*/ 83 w 126"/>
                <a:gd name="T11" fmla="*/ 99 h 291"/>
                <a:gd name="T12" fmla="*/ 75 w 126"/>
                <a:gd name="T13" fmla="*/ 119 h 291"/>
                <a:gd name="T14" fmla="*/ 73 w 126"/>
                <a:gd name="T15" fmla="*/ 126 h 291"/>
                <a:gd name="T16" fmla="*/ 71 w 126"/>
                <a:gd name="T17" fmla="*/ 145 h 291"/>
                <a:gd name="T18" fmla="*/ 66 w 126"/>
                <a:gd name="T19" fmla="*/ 183 h 291"/>
                <a:gd name="T20" fmla="*/ 63 w 126"/>
                <a:gd name="T21" fmla="*/ 217 h 291"/>
                <a:gd name="T22" fmla="*/ 69 w 126"/>
                <a:gd name="T23" fmla="*/ 218 h 291"/>
                <a:gd name="T24" fmla="*/ 76 w 126"/>
                <a:gd name="T25" fmla="*/ 204 h 291"/>
                <a:gd name="T26" fmla="*/ 88 w 126"/>
                <a:gd name="T27" fmla="*/ 170 h 291"/>
                <a:gd name="T28" fmla="*/ 92 w 126"/>
                <a:gd name="T29" fmla="*/ 162 h 291"/>
                <a:gd name="T30" fmla="*/ 94 w 126"/>
                <a:gd name="T31" fmla="*/ 156 h 291"/>
                <a:gd name="T32" fmla="*/ 98 w 126"/>
                <a:gd name="T33" fmla="*/ 139 h 291"/>
                <a:gd name="T34" fmla="*/ 114 w 126"/>
                <a:gd name="T35" fmla="*/ 97 h 291"/>
                <a:gd name="T36" fmla="*/ 125 w 126"/>
                <a:gd name="T37" fmla="*/ 51 h 291"/>
                <a:gd name="T38" fmla="*/ 121 w 126"/>
                <a:gd name="T39" fmla="*/ 70 h 291"/>
                <a:gd name="T40" fmla="*/ 119 w 126"/>
                <a:gd name="T41" fmla="*/ 78 h 291"/>
                <a:gd name="T42" fmla="*/ 118 w 126"/>
                <a:gd name="T43" fmla="*/ 84 h 291"/>
                <a:gd name="T44" fmla="*/ 116 w 126"/>
                <a:gd name="T45" fmla="*/ 94 h 291"/>
                <a:gd name="T46" fmla="*/ 105 w 126"/>
                <a:gd name="T47" fmla="*/ 148 h 291"/>
                <a:gd name="T48" fmla="*/ 97 w 126"/>
                <a:gd name="T49" fmla="*/ 193 h 291"/>
                <a:gd name="T50" fmla="*/ 91 w 126"/>
                <a:gd name="T51" fmla="*/ 219 h 291"/>
                <a:gd name="T52" fmla="*/ 88 w 126"/>
                <a:gd name="T53" fmla="*/ 246 h 291"/>
                <a:gd name="T54" fmla="*/ 85 w 126"/>
                <a:gd name="T55" fmla="*/ 270 h 291"/>
                <a:gd name="T56" fmla="*/ 84 w 126"/>
                <a:gd name="T57" fmla="*/ 281 h 291"/>
                <a:gd name="T58" fmla="*/ 79 w 126"/>
                <a:gd name="T59" fmla="*/ 287 h 291"/>
                <a:gd name="T60" fmla="*/ 62 w 126"/>
                <a:gd name="T61" fmla="*/ 289 h 291"/>
                <a:gd name="T62" fmla="*/ 48 w 126"/>
                <a:gd name="T63" fmla="*/ 271 h 291"/>
                <a:gd name="T64" fmla="*/ 45 w 126"/>
                <a:gd name="T65" fmla="*/ 220 h 291"/>
                <a:gd name="T66" fmla="*/ 46 w 126"/>
                <a:gd name="T67" fmla="*/ 186 h 291"/>
                <a:gd name="T68" fmla="*/ 53 w 126"/>
                <a:gd name="T69" fmla="*/ 148 h 291"/>
                <a:gd name="T70" fmla="*/ 60 w 126"/>
                <a:gd name="T71" fmla="*/ 115 h 291"/>
                <a:gd name="T72" fmla="*/ 58 w 126"/>
                <a:gd name="T73" fmla="*/ 110 h 291"/>
                <a:gd name="T74" fmla="*/ 20 w 126"/>
                <a:gd name="T75" fmla="*/ 106 h 291"/>
                <a:gd name="T76" fmla="*/ 11 w 126"/>
                <a:gd name="T77" fmla="*/ 100 h 291"/>
                <a:gd name="T78" fmla="*/ 7 w 126"/>
                <a:gd name="T79" fmla="*/ 97 h 291"/>
                <a:gd name="T80" fmla="*/ 1 w 126"/>
                <a:gd name="T81" fmla="*/ 89 h 291"/>
                <a:gd name="T82" fmla="*/ 1 w 126"/>
                <a:gd name="T83" fmla="*/ 85 h 291"/>
                <a:gd name="T84" fmla="*/ 1 w 126"/>
                <a:gd name="T85" fmla="*/ 79 h 291"/>
                <a:gd name="T86" fmla="*/ 1 w 126"/>
                <a:gd name="T87" fmla="*/ 70 h 291"/>
                <a:gd name="T88" fmla="*/ 3 w 126"/>
                <a:gd name="T89" fmla="*/ 63 h 291"/>
                <a:gd name="T90" fmla="*/ 5 w 126"/>
                <a:gd name="T91" fmla="*/ 59 h 291"/>
                <a:gd name="T92" fmla="*/ 8 w 126"/>
                <a:gd name="T93" fmla="*/ 74 h 291"/>
                <a:gd name="T94" fmla="*/ 11 w 126"/>
                <a:gd name="T95" fmla="*/ 79 h 291"/>
                <a:gd name="T96" fmla="*/ 24 w 126"/>
                <a:gd name="T97" fmla="*/ 87 h 291"/>
                <a:gd name="T98" fmla="*/ 40 w 126"/>
                <a:gd name="T99" fmla="*/ 86 h 291"/>
                <a:gd name="T100" fmla="*/ 51 w 126"/>
                <a:gd name="T101" fmla="*/ 82 h 291"/>
                <a:gd name="T102" fmla="*/ 62 w 126"/>
                <a:gd name="T103" fmla="*/ 73 h 291"/>
                <a:gd name="T104" fmla="*/ 80 w 126"/>
                <a:gd name="T105" fmla="*/ 49 h 291"/>
                <a:gd name="T106" fmla="*/ 89 w 126"/>
                <a:gd name="T107" fmla="*/ 36 h 291"/>
                <a:gd name="T108" fmla="*/ 96 w 126"/>
                <a:gd name="T109" fmla="*/ 17 h 291"/>
                <a:gd name="T110" fmla="*/ 94 w 126"/>
                <a:gd name="T111" fmla="*/ 9 h 291"/>
                <a:gd name="T112" fmla="*/ 94 w 126"/>
                <a:gd name="T113" fmla="*/ 2 h 291"/>
                <a:gd name="T114" fmla="*/ 119 w 126"/>
                <a:gd name="T115" fmla="*/ 1 h 291"/>
                <a:gd name="T116" fmla="*/ 124 w 126"/>
                <a:gd name="T117" fmla="*/ 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" h="291">
                  <a:moveTo>
                    <a:pt x="124" y="10"/>
                  </a:moveTo>
                  <a:cubicBezTo>
                    <a:pt x="123" y="19"/>
                    <a:pt x="123" y="19"/>
                    <a:pt x="123" y="19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1" y="84"/>
                    <a:pt x="91" y="84"/>
                    <a:pt x="91" y="84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7" y="90"/>
                    <a:pt x="87" y="90"/>
                    <a:pt x="87" y="90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5" y="177"/>
                    <a:pt x="65" y="177"/>
                    <a:pt x="65" y="177"/>
                  </a:cubicBezTo>
                  <a:cubicBezTo>
                    <a:pt x="66" y="183"/>
                    <a:pt x="66" y="183"/>
                    <a:pt x="66" y="183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2" y="208"/>
                    <a:pt x="62" y="208"/>
                    <a:pt x="62" y="208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9" y="218"/>
                    <a:pt x="69" y="218"/>
                    <a:pt x="69" y="218"/>
                  </a:cubicBezTo>
                  <a:cubicBezTo>
                    <a:pt x="70" y="216"/>
                    <a:pt x="70" y="216"/>
                    <a:pt x="70" y="216"/>
                  </a:cubicBezTo>
                  <a:cubicBezTo>
                    <a:pt x="73" y="209"/>
                    <a:pt x="73" y="209"/>
                    <a:pt x="73" y="209"/>
                  </a:cubicBezTo>
                  <a:cubicBezTo>
                    <a:pt x="76" y="204"/>
                    <a:pt x="76" y="204"/>
                    <a:pt x="76" y="204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6"/>
                    <a:pt x="87" y="176"/>
                    <a:pt x="87" y="176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1"/>
                    <a:pt x="95" y="151"/>
                    <a:pt x="95" y="15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97" y="188"/>
                    <a:pt x="97" y="188"/>
                    <a:pt x="97" y="188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6" y="197"/>
                    <a:pt x="96" y="197"/>
                    <a:pt x="96" y="197"/>
                  </a:cubicBezTo>
                  <a:cubicBezTo>
                    <a:pt x="91" y="216"/>
                    <a:pt x="91" y="216"/>
                    <a:pt x="91" y="216"/>
                  </a:cubicBezTo>
                  <a:cubicBezTo>
                    <a:pt x="91" y="219"/>
                    <a:pt x="91" y="219"/>
                    <a:pt x="91" y="219"/>
                  </a:cubicBezTo>
                  <a:cubicBezTo>
                    <a:pt x="88" y="236"/>
                    <a:pt x="88" y="236"/>
                    <a:pt x="88" y="236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8" y="246"/>
                    <a:pt x="88" y="246"/>
                    <a:pt x="88" y="246"/>
                  </a:cubicBezTo>
                  <a:cubicBezTo>
                    <a:pt x="86" y="261"/>
                    <a:pt x="86" y="261"/>
                    <a:pt x="86" y="261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5" y="270"/>
                    <a:pt x="85" y="270"/>
                    <a:pt x="85" y="270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5" y="275"/>
                    <a:pt x="85" y="275"/>
                    <a:pt x="85" y="275"/>
                  </a:cubicBezTo>
                  <a:cubicBezTo>
                    <a:pt x="84" y="281"/>
                    <a:pt x="84" y="281"/>
                    <a:pt x="84" y="281"/>
                  </a:cubicBezTo>
                  <a:cubicBezTo>
                    <a:pt x="83" y="283"/>
                    <a:pt x="83" y="283"/>
                    <a:pt x="83" y="283"/>
                  </a:cubicBezTo>
                  <a:cubicBezTo>
                    <a:pt x="81" y="285"/>
                    <a:pt x="81" y="285"/>
                    <a:pt x="81" y="285"/>
                  </a:cubicBezTo>
                  <a:cubicBezTo>
                    <a:pt x="79" y="287"/>
                    <a:pt x="79" y="287"/>
                    <a:pt x="79" y="287"/>
                  </a:cubicBezTo>
                  <a:cubicBezTo>
                    <a:pt x="70" y="291"/>
                    <a:pt x="70" y="291"/>
                    <a:pt x="70" y="291"/>
                  </a:cubicBezTo>
                  <a:cubicBezTo>
                    <a:pt x="64" y="290"/>
                    <a:pt x="64" y="290"/>
                    <a:pt x="64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55" y="282"/>
                    <a:pt x="55" y="282"/>
                    <a:pt x="55" y="282"/>
                  </a:cubicBezTo>
                  <a:cubicBezTo>
                    <a:pt x="52" y="279"/>
                    <a:pt x="52" y="279"/>
                    <a:pt x="52" y="279"/>
                  </a:cubicBezTo>
                  <a:cubicBezTo>
                    <a:pt x="48" y="271"/>
                    <a:pt x="48" y="271"/>
                    <a:pt x="48" y="271"/>
                  </a:cubicBezTo>
                  <a:cubicBezTo>
                    <a:pt x="45" y="262"/>
                    <a:pt x="45" y="262"/>
                    <a:pt x="45" y="262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45" y="216"/>
                    <a:pt x="45" y="216"/>
                    <a:pt x="45" y="216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8" y="179"/>
                    <a:pt x="48" y="179"/>
                    <a:pt x="48" y="179"/>
                  </a:cubicBezTo>
                  <a:cubicBezTo>
                    <a:pt x="49" y="165"/>
                    <a:pt x="49" y="165"/>
                    <a:pt x="49" y="165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5" y="131"/>
                    <a:pt x="55" y="131"/>
                    <a:pt x="55" y="13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9" y="82"/>
                    <a:pt x="49" y="82"/>
                    <a:pt x="49" y="82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1"/>
                    <a:pt x="52" y="81"/>
                    <a:pt x="53" y="81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9" y="1"/>
                    <a:pt x="119" y="1"/>
                    <a:pt x="119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10"/>
                    <a:pt x="124" y="10"/>
                    <a:pt x="124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7"/>
            <p:cNvSpPr/>
            <p:nvPr/>
          </p:nvSpPr>
          <p:spPr bwMode="auto">
            <a:xfrm>
              <a:off x="3302" y="2023"/>
              <a:ext cx="12" cy="36"/>
            </a:xfrm>
            <a:custGeom>
              <a:avLst/>
              <a:gdLst>
                <a:gd name="T0" fmla="*/ 4 w 12"/>
                <a:gd name="T1" fmla="*/ 12 h 36"/>
                <a:gd name="T2" fmla="*/ 7 w 12"/>
                <a:gd name="T3" fmla="*/ 5 h 36"/>
                <a:gd name="T4" fmla="*/ 12 w 12"/>
                <a:gd name="T5" fmla="*/ 0 h 36"/>
                <a:gd name="T6" fmla="*/ 7 w 12"/>
                <a:gd name="T7" fmla="*/ 22 h 36"/>
                <a:gd name="T8" fmla="*/ 4 w 12"/>
                <a:gd name="T9" fmla="*/ 31 h 36"/>
                <a:gd name="T10" fmla="*/ 2 w 12"/>
                <a:gd name="T11" fmla="*/ 36 h 36"/>
                <a:gd name="T12" fmla="*/ 0 w 12"/>
                <a:gd name="T13" fmla="*/ 34 h 36"/>
                <a:gd name="T14" fmla="*/ 0 w 12"/>
                <a:gd name="T15" fmla="*/ 29 h 36"/>
                <a:gd name="T16" fmla="*/ 2 w 12"/>
                <a:gd name="T17" fmla="*/ 22 h 36"/>
                <a:gd name="T18" fmla="*/ 4 w 12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36">
                  <a:moveTo>
                    <a:pt x="4" y="12"/>
                  </a:moveTo>
                  <a:lnTo>
                    <a:pt x="7" y="5"/>
                  </a:lnTo>
                  <a:lnTo>
                    <a:pt x="12" y="0"/>
                  </a:lnTo>
                  <a:lnTo>
                    <a:pt x="7" y="22"/>
                  </a:lnTo>
                  <a:lnTo>
                    <a:pt x="4" y="31"/>
                  </a:lnTo>
                  <a:lnTo>
                    <a:pt x="2" y="36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8"/>
            <p:cNvSpPr/>
            <p:nvPr/>
          </p:nvSpPr>
          <p:spPr bwMode="auto">
            <a:xfrm>
              <a:off x="3302" y="2023"/>
              <a:ext cx="12" cy="36"/>
            </a:xfrm>
            <a:custGeom>
              <a:avLst/>
              <a:gdLst>
                <a:gd name="T0" fmla="*/ 4 w 12"/>
                <a:gd name="T1" fmla="*/ 12 h 36"/>
                <a:gd name="T2" fmla="*/ 7 w 12"/>
                <a:gd name="T3" fmla="*/ 5 h 36"/>
                <a:gd name="T4" fmla="*/ 12 w 12"/>
                <a:gd name="T5" fmla="*/ 0 h 36"/>
                <a:gd name="T6" fmla="*/ 7 w 12"/>
                <a:gd name="T7" fmla="*/ 22 h 36"/>
                <a:gd name="T8" fmla="*/ 4 w 12"/>
                <a:gd name="T9" fmla="*/ 31 h 36"/>
                <a:gd name="T10" fmla="*/ 2 w 12"/>
                <a:gd name="T11" fmla="*/ 36 h 36"/>
                <a:gd name="T12" fmla="*/ 0 w 12"/>
                <a:gd name="T13" fmla="*/ 34 h 36"/>
                <a:gd name="T14" fmla="*/ 0 w 12"/>
                <a:gd name="T15" fmla="*/ 29 h 36"/>
                <a:gd name="T16" fmla="*/ 2 w 12"/>
                <a:gd name="T17" fmla="*/ 22 h 36"/>
                <a:gd name="T18" fmla="*/ 4 w 12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36">
                  <a:moveTo>
                    <a:pt x="4" y="12"/>
                  </a:moveTo>
                  <a:lnTo>
                    <a:pt x="7" y="5"/>
                  </a:lnTo>
                  <a:lnTo>
                    <a:pt x="12" y="0"/>
                  </a:lnTo>
                  <a:lnTo>
                    <a:pt x="7" y="22"/>
                  </a:lnTo>
                  <a:lnTo>
                    <a:pt x="4" y="31"/>
                  </a:lnTo>
                  <a:lnTo>
                    <a:pt x="2" y="36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4" y="1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</a:t>
            </a: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4972" y="546900"/>
            <a:ext cx="6858000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瀑布流</a:t>
            </a:r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water fall</a:t>
            </a: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开发方式</a:t>
            </a:r>
          </a:p>
          <a:p>
            <a:endParaRPr lang="zh-CN" altLang="en-US" sz="28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endParaRPr lang="en-US" altLang="zh-CN" sz="28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7" y="1396424"/>
            <a:ext cx="8613515" cy="24292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762449" y="4425401"/>
            <a:ext cx="6825342" cy="2018156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缺点：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要求前提需求分析十分准确，但是往往陷入分析瘫痪；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某环节卡流程，影响整个开发进度，交付周期长；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测试、质量把控滞后；</a:t>
            </a:r>
            <a:endParaRPr lang="en-US" altLang="zh-CN" sz="2000" dirty="0"/>
          </a:p>
        </p:txBody>
      </p:sp>
      <p:sp>
        <p:nvSpPr>
          <p:cNvPr id="21" name="矩形 20"/>
          <p:cNvSpPr/>
          <p:nvPr/>
        </p:nvSpPr>
        <p:spPr>
          <a:xfrm>
            <a:off x="954138" y="4425401"/>
            <a:ext cx="6825342" cy="3664761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优点：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>
                <a:solidFill>
                  <a:srgbClr val="121212"/>
                </a:solidFill>
                <a:latin typeface="Abadi" panose="020B0604020202020204" pitchFamily="34" charset="0"/>
              </a:rPr>
              <a:t>阶段清晰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>
                <a:solidFill>
                  <a:srgbClr val="121212"/>
                </a:solidFill>
                <a:latin typeface="Abadi" panose="020B0604020202020204" pitchFamily="34" charset="0"/>
              </a:rPr>
              <a:t>时间顺序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>
                <a:solidFill>
                  <a:srgbClr val="121212"/>
                </a:solidFill>
                <a:latin typeface="Abadi" panose="020B0604020202020204" pitchFamily="34" charset="0"/>
              </a:rPr>
              <a:t>环环相扣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>
                <a:solidFill>
                  <a:srgbClr val="121212"/>
                </a:solidFill>
                <a:latin typeface="Abadi" panose="020B0604020202020204" pitchFamily="34" charset="0"/>
              </a:rPr>
              <a:t>黑盒模式</a:t>
            </a:r>
          </a:p>
          <a:p>
            <a:pPr>
              <a:spcBef>
                <a:spcPts val="1555"/>
              </a:spcBef>
            </a:pP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endParaRPr lang="en-US" altLang="zh-CN" sz="2000" dirty="0"/>
          </a:p>
        </p:txBody>
      </p:sp>
      <p:sp>
        <p:nvSpPr>
          <p:cNvPr id="22" name="矩形 21"/>
          <p:cNvSpPr/>
          <p:nvPr/>
        </p:nvSpPr>
        <p:spPr>
          <a:xfrm>
            <a:off x="9334435" y="1095413"/>
            <a:ext cx="3574089" cy="3661811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瀑布流开发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Abadi" panose="020B0604020202020204" pitchFamily="34" charset="0"/>
              </a:rPr>
              <a:t>最典型的预见性的方法，严格遵循预先计划的需求、分析、设计、编码、测试的步骤顺序进行。步骤成果作为衡量进度的方法，例如需求规格，设计文档，测试计划和代码审阅等等。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</a:t>
            </a: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4972" y="562775"/>
            <a:ext cx="6858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敏捷开发方式</a:t>
            </a:r>
          </a:p>
          <a:p>
            <a:endParaRPr lang="en-US" altLang="zh-CN" sz="28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5" y="1449350"/>
            <a:ext cx="4700207" cy="135451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17630" y="4182748"/>
            <a:ext cx="6825342" cy="2531117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优点：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更快交付价值；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更低的风险；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持续改进；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适应需求变化；</a:t>
            </a:r>
            <a:endParaRPr lang="en-US" altLang="zh-CN" sz="2000" dirty="0"/>
          </a:p>
        </p:txBody>
      </p:sp>
      <p:sp>
        <p:nvSpPr>
          <p:cNvPr id="16" name="矩形 15"/>
          <p:cNvSpPr/>
          <p:nvPr/>
        </p:nvSpPr>
        <p:spPr>
          <a:xfrm>
            <a:off x="3446123" y="4194171"/>
            <a:ext cx="6825342" cy="1505195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缺点：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迭代版本多，发布新版本需要测试；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出包次数或部署次数增加额外的工作量；</a:t>
            </a:r>
            <a:endParaRPr lang="en-US" altLang="zh-CN" sz="2000" dirty="0"/>
          </a:p>
        </p:txBody>
      </p:sp>
      <p:sp>
        <p:nvSpPr>
          <p:cNvPr id="17" name="矩形 16"/>
          <p:cNvSpPr/>
          <p:nvPr/>
        </p:nvSpPr>
        <p:spPr>
          <a:xfrm>
            <a:off x="8459852" y="1095413"/>
            <a:ext cx="4689646" cy="3400073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敏捷开发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1555"/>
              </a:spcBef>
            </a:pPr>
            <a:r>
              <a:rPr lang="en-US" altLang="zh-CN" sz="2000" dirty="0">
                <a:latin typeface="+mn-ea"/>
              </a:rPr>
              <a:t>     </a:t>
            </a:r>
            <a:r>
              <a:rPr lang="zh-CN" altLang="en-US" sz="2000" dirty="0">
                <a:latin typeface="+mn-ea"/>
              </a:rPr>
              <a:t>敏捷开发以用户的需求进化为核心，采用迭代、循序渐进的方法进行软件开发。在敏捷开发中，软件项目在构建初期被切分成多个子项目，各个子项目的成果都经过测试，具备可视、可集成和可运行使用的特征。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64" y="2935873"/>
            <a:ext cx="4696310" cy="1063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</a:t>
            </a: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4972" y="562775"/>
            <a:ext cx="6858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软件开发最高效的组织形式</a:t>
            </a:r>
          </a:p>
          <a:p>
            <a:endParaRPr lang="en-US" altLang="zh-CN" sz="28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8114" y="1256465"/>
            <a:ext cx="65527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软件开发最高效的组织形式是“</a:t>
            </a:r>
            <a:r>
              <a:rPr lang="zh-CN" altLang="en-US" sz="2400" dirty="0">
                <a:solidFill>
                  <a:srgbClr val="00B050"/>
                </a:solidFill>
              </a:rPr>
              <a:t>One Man Work</a:t>
            </a:r>
            <a:r>
              <a:rPr lang="zh-CN" altLang="en-US" sz="2400" dirty="0"/>
              <a:t>”，只有一个人干活，写个小项目，从需求到开发，从测试到部署全部独立完成，非常高效。</a:t>
            </a:r>
            <a:endParaRPr lang="en-US" altLang="zh-CN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954" y="1183163"/>
            <a:ext cx="4104456" cy="340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557836" y="3065414"/>
            <a:ext cx="685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然而随着业务的增长，项目开始变得庞大，变成团队，出现了分工，出现了产品经理，项目经理，开发，数据，测试，运维等角色。</a:t>
            </a:r>
            <a:endParaRPr lang="en-US" altLang="zh-CN" sz="2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696" y="4505032"/>
            <a:ext cx="2222098" cy="222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557836" y="4912349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如何解决不同角色矛盾，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保持高效？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</a:t>
            </a: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4972" y="562775"/>
            <a:ext cx="6858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DevOps</a:t>
            </a:r>
            <a:endParaRPr lang="zh-CN" altLang="en-US" sz="28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endParaRPr lang="en-US" altLang="zh-CN" sz="28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68" y="1540118"/>
            <a:ext cx="4962576" cy="283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79104" y="4715918"/>
            <a:ext cx="1173730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Wiki: DevOps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Dev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elopment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erations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的组合词）是一种重视“软件开发人员（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Dev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）”和“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运维技术人员（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）”之间沟通合作的文化、运动或惯例。通过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自动化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“软件交付”和“架构变更”的流程，来使得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构建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测试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发布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软件能够更加地快捷、频繁和可靠。可以理解也是一种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敏捷开发模式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的进一步扩展。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</a:t>
            </a: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4972" y="562775"/>
            <a:ext cx="685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DevOps</a:t>
            </a: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的流程结构</a:t>
            </a:r>
            <a:endParaRPr lang="en-US" altLang="zh-CN" sz="28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70961" y="1076739"/>
            <a:ext cx="5637477" cy="2018156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开发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</a:rPr>
              <a:t>Dev</a:t>
            </a:r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en-US" altLang="zh-CN" sz="2000" dirty="0"/>
              <a:t>plan </a:t>
            </a:r>
            <a:r>
              <a:rPr lang="zh-CN" altLang="en-US" sz="2000" dirty="0"/>
              <a:t>：开发设计，上线需求；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code：开发人员编码实现需求；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build：开发人员构建软件环境；</a:t>
            </a:r>
            <a:endParaRPr lang="en-US" altLang="zh-CN" sz="2000" dirty="0"/>
          </a:p>
        </p:txBody>
      </p:sp>
      <p:sp>
        <p:nvSpPr>
          <p:cNvPr id="14" name="矩形 13"/>
          <p:cNvSpPr/>
          <p:nvPr/>
        </p:nvSpPr>
        <p:spPr>
          <a:xfrm>
            <a:off x="8370962" y="3404572"/>
            <a:ext cx="5637477" cy="4070000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管理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</a:rPr>
              <a:t>Ops</a:t>
            </a:r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en-US" altLang="zh-CN" sz="2000" dirty="0"/>
              <a:t>test</a:t>
            </a:r>
            <a:r>
              <a:rPr lang="zh-CN" altLang="en-US" sz="2000" dirty="0"/>
              <a:t>：测试；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en-US" altLang="zh-CN" sz="2000" dirty="0"/>
              <a:t>release</a:t>
            </a:r>
            <a:r>
              <a:rPr lang="zh-CN" altLang="en-US" sz="2000" dirty="0"/>
              <a:t>：发布版本；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en-US" altLang="zh-CN" sz="2000" dirty="0"/>
              <a:t>deploy</a:t>
            </a:r>
            <a:r>
              <a:rPr lang="zh-CN" altLang="en-US" sz="2000" dirty="0"/>
              <a:t>：部署软件程序；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en-US" altLang="zh-CN" sz="2000" dirty="0"/>
              <a:t>operate</a:t>
            </a:r>
            <a:r>
              <a:rPr lang="zh-CN" altLang="en-US" sz="2000" dirty="0"/>
              <a:t>：运维；</a:t>
            </a:r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monitor：监控；</a:t>
            </a:r>
          </a:p>
          <a:p>
            <a:pPr>
              <a:spcBef>
                <a:spcPts val="1555"/>
              </a:spcBef>
            </a:pPr>
            <a:endParaRPr lang="zh-CN" altLang="en-US" sz="2000" dirty="0"/>
          </a:p>
          <a:p>
            <a:pPr>
              <a:spcBef>
                <a:spcPts val="1555"/>
              </a:spcBef>
            </a:pPr>
            <a:endParaRPr lang="en-US" altLang="zh-CN" sz="20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38" y="1695663"/>
            <a:ext cx="6535976" cy="35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/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</a:t>
            </a: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dirty="0"/>
          </a:p>
        </p:txBody>
      </p:sp>
      <p:sp>
        <p:nvSpPr>
          <p:cNvPr id="5" name="标题 1"/>
          <p:cNvSpPr txBox="1"/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4972" y="562775"/>
            <a:ext cx="6858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DveOps</a:t>
            </a: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概念</a:t>
            </a:r>
          </a:p>
          <a:p>
            <a:endParaRPr lang="en-US" altLang="zh-CN" sz="28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1662" y="1404408"/>
            <a:ext cx="6347132" cy="2941486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5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三大原则：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流动原则（效率</a:t>
            </a:r>
            <a:r>
              <a:rPr lang="en-US" altLang="zh-CN" sz="2000" dirty="0"/>
              <a:t>)</a:t>
            </a:r>
            <a:r>
              <a:rPr lang="zh-CN" altLang="en-US" sz="2000" dirty="0"/>
              <a:t>；加速从开发、运维到交付给客户的流程；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反馈原则（质量 </a:t>
            </a:r>
            <a:r>
              <a:rPr lang="en-US" altLang="zh-CN" sz="2000" dirty="0"/>
              <a:t>)</a:t>
            </a:r>
            <a:r>
              <a:rPr lang="zh-CN" altLang="en-US" sz="2000" dirty="0"/>
              <a:t>；使得工作从右到左每个阶段能够快速、持续反馈；</a:t>
            </a:r>
            <a:endParaRPr lang="en-US" altLang="zh-CN" sz="2000" dirty="0"/>
          </a:p>
          <a:p>
            <a:pPr>
              <a:spcBef>
                <a:spcPts val="1555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/>
              <a:t>持续学习与实验原则；采用科学的工作方式，将对组织的改进和创新作为工作的一部分；</a:t>
            </a:r>
            <a:endParaRPr lang="en-US" altLang="zh-CN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404" y="1933725"/>
            <a:ext cx="6347132" cy="3850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00476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2351</Words>
  <Application>Microsoft Office PowerPoint</Application>
  <PresentationFormat>自定义</PresentationFormat>
  <Paragraphs>264</Paragraphs>
  <Slides>31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Calibri</vt:lpstr>
      <vt:lpstr>楷体</vt:lpstr>
      <vt:lpstr>Abadi</vt:lpstr>
      <vt:lpstr>等线</vt:lpstr>
      <vt:lpstr>宋体</vt:lpstr>
      <vt:lpstr>Consolas</vt:lpstr>
      <vt:lpstr>微软雅黑</vt:lpstr>
      <vt:lpstr>Wingdings</vt:lpstr>
      <vt:lpstr>Arial Unicode MS</vt:lpstr>
      <vt:lpstr>Arial</vt:lpstr>
      <vt:lpstr>Office 主题</vt:lpstr>
      <vt:lpstr>1_Office 主题</vt:lpstr>
      <vt:lpstr>Microsoft Word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苏新健</cp:lastModifiedBy>
  <cp:revision>2663</cp:revision>
  <dcterms:created xsi:type="dcterms:W3CDTF">2022-08-07T18:33:54Z</dcterms:created>
  <dcterms:modified xsi:type="dcterms:W3CDTF">2022-08-23T03:16:32Z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9673C33C74C9C5B89205F062D273FEF8</vt:lpwstr>
  </property>
  <property fmtid="{D5CDD505-2E9C-101B-9397-08002B2CF9AE}" pid="3" name="KSOProductBuildVer">
    <vt:lpwstr>2052-4.5.0.7415</vt:lpwstr>
  </property>
</Properties>
</file>